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Lst>
  <p:sldSz cy="5143500" cx="9144000"/>
  <p:notesSz cx="6858000" cy="9144000"/>
  <p:embeddedFontLst>
    <p:embeddedFont>
      <p:font typeface="Old Standard TT"/>
      <p:regular r:id="rId35"/>
      <p:bold r:id="rId36"/>
      <p:italic r:id="rId3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font" Target="fonts/OldStandardTT-regular.fntdata"/><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font" Target="fonts/OldStandardTT-italic.fntdata"/><Relationship Id="rId14" Type="http://schemas.openxmlformats.org/officeDocument/2006/relationships/slide" Target="slides/slide10.xml"/><Relationship Id="rId36" Type="http://schemas.openxmlformats.org/officeDocument/2006/relationships/font" Target="fonts/OldStandardTT-bold.fntdata"/><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9" name="Shape 10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3" name="Shape 113"/>
        <p:cNvGrpSpPr/>
        <p:nvPr/>
      </p:nvGrpSpPr>
      <p:grpSpPr>
        <a:xfrm>
          <a:off x="0" y="0"/>
          <a:ext cx="0" cy="0"/>
          <a:chOff x="0" y="0"/>
          <a:chExt cx="0" cy="0"/>
        </a:xfrm>
      </p:grpSpPr>
      <p:sp>
        <p:nvSpPr>
          <p:cNvPr id="114" name="Shape 1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5" name="Shape 11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9" name="Shape 119"/>
        <p:cNvGrpSpPr/>
        <p:nvPr/>
      </p:nvGrpSpPr>
      <p:grpSpPr>
        <a:xfrm>
          <a:off x="0" y="0"/>
          <a:ext cx="0" cy="0"/>
          <a:chOff x="0" y="0"/>
          <a:chExt cx="0" cy="0"/>
        </a:xfrm>
      </p:grpSpPr>
      <p:sp>
        <p:nvSpPr>
          <p:cNvPr id="120" name="Shape 1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1" name="Shape 12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5" name="Shape 125"/>
        <p:cNvGrpSpPr/>
        <p:nvPr/>
      </p:nvGrpSpPr>
      <p:grpSpPr>
        <a:xfrm>
          <a:off x="0" y="0"/>
          <a:ext cx="0" cy="0"/>
          <a:chOff x="0" y="0"/>
          <a:chExt cx="0" cy="0"/>
        </a:xfrm>
      </p:grpSpPr>
      <p:sp>
        <p:nvSpPr>
          <p:cNvPr id="126" name="Shape 12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7" name="Shape 12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3" name="Shape 13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7" name="Shape 137"/>
        <p:cNvGrpSpPr/>
        <p:nvPr/>
      </p:nvGrpSpPr>
      <p:grpSpPr>
        <a:xfrm>
          <a:off x="0" y="0"/>
          <a:ext cx="0" cy="0"/>
          <a:chOff x="0" y="0"/>
          <a:chExt cx="0" cy="0"/>
        </a:xfrm>
      </p:grpSpPr>
      <p:sp>
        <p:nvSpPr>
          <p:cNvPr id="138" name="Shape 13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9" name="Shape 13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9" name="Shape 149"/>
        <p:cNvGrpSpPr/>
        <p:nvPr/>
      </p:nvGrpSpPr>
      <p:grpSpPr>
        <a:xfrm>
          <a:off x="0" y="0"/>
          <a:ext cx="0" cy="0"/>
          <a:chOff x="0" y="0"/>
          <a:chExt cx="0" cy="0"/>
        </a:xfrm>
      </p:grpSpPr>
      <p:sp>
        <p:nvSpPr>
          <p:cNvPr id="150" name="Shape 1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1" name="Shape 15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6" name="Shape 15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0" name="Shape 160"/>
        <p:cNvGrpSpPr/>
        <p:nvPr/>
      </p:nvGrpSpPr>
      <p:grpSpPr>
        <a:xfrm>
          <a:off x="0" y="0"/>
          <a:ext cx="0" cy="0"/>
          <a:chOff x="0" y="0"/>
          <a:chExt cx="0" cy="0"/>
        </a:xfrm>
      </p:grpSpPr>
      <p:sp>
        <p:nvSpPr>
          <p:cNvPr id="161" name="Shape 1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2" name="Shape 16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6" name="Shape 166"/>
        <p:cNvGrpSpPr/>
        <p:nvPr/>
      </p:nvGrpSpPr>
      <p:grpSpPr>
        <a:xfrm>
          <a:off x="0" y="0"/>
          <a:ext cx="0" cy="0"/>
          <a:chOff x="0" y="0"/>
          <a:chExt cx="0" cy="0"/>
        </a:xfrm>
      </p:grpSpPr>
      <p:sp>
        <p:nvSpPr>
          <p:cNvPr id="167" name="Shape 1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8" name="Shape 16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2" name="Shape 172"/>
        <p:cNvGrpSpPr/>
        <p:nvPr/>
      </p:nvGrpSpPr>
      <p:grpSpPr>
        <a:xfrm>
          <a:off x="0" y="0"/>
          <a:ext cx="0" cy="0"/>
          <a:chOff x="0" y="0"/>
          <a:chExt cx="0" cy="0"/>
        </a:xfrm>
      </p:grpSpPr>
      <p:sp>
        <p:nvSpPr>
          <p:cNvPr id="173" name="Shape 1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4" name="Shape 17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0" name="Shape 18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4" name="Shape 184"/>
        <p:cNvGrpSpPr/>
        <p:nvPr/>
      </p:nvGrpSpPr>
      <p:grpSpPr>
        <a:xfrm>
          <a:off x="0" y="0"/>
          <a:ext cx="0" cy="0"/>
          <a:chOff x="0" y="0"/>
          <a:chExt cx="0" cy="0"/>
        </a:xfrm>
      </p:grpSpPr>
      <p:sp>
        <p:nvSpPr>
          <p:cNvPr id="185" name="Shape 1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6" name="Shape 18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0" name="Shape 190"/>
        <p:cNvGrpSpPr/>
        <p:nvPr/>
      </p:nvGrpSpPr>
      <p:grpSpPr>
        <a:xfrm>
          <a:off x="0" y="0"/>
          <a:ext cx="0" cy="0"/>
          <a:chOff x="0" y="0"/>
          <a:chExt cx="0" cy="0"/>
        </a:xfrm>
      </p:grpSpPr>
      <p:sp>
        <p:nvSpPr>
          <p:cNvPr id="191" name="Shape 1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2" name="Shape 19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5" name="Shape 195"/>
        <p:cNvGrpSpPr/>
        <p:nvPr/>
      </p:nvGrpSpPr>
      <p:grpSpPr>
        <a:xfrm>
          <a:off x="0" y="0"/>
          <a:ext cx="0" cy="0"/>
          <a:chOff x="0" y="0"/>
          <a:chExt cx="0" cy="0"/>
        </a:xfrm>
      </p:grpSpPr>
      <p:sp>
        <p:nvSpPr>
          <p:cNvPr id="196" name="Shape 1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7" name="Shape 19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1" name="Shape 201"/>
        <p:cNvGrpSpPr/>
        <p:nvPr/>
      </p:nvGrpSpPr>
      <p:grpSpPr>
        <a:xfrm>
          <a:off x="0" y="0"/>
          <a:ext cx="0" cy="0"/>
          <a:chOff x="0" y="0"/>
          <a:chExt cx="0" cy="0"/>
        </a:xfrm>
      </p:grpSpPr>
      <p:sp>
        <p:nvSpPr>
          <p:cNvPr id="202" name="Shape 2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3" name="Shape 20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7" name="Shape 207"/>
        <p:cNvGrpSpPr/>
        <p:nvPr/>
      </p:nvGrpSpPr>
      <p:grpSpPr>
        <a:xfrm>
          <a:off x="0" y="0"/>
          <a:ext cx="0" cy="0"/>
          <a:chOff x="0" y="0"/>
          <a:chExt cx="0" cy="0"/>
        </a:xfrm>
      </p:grpSpPr>
      <p:sp>
        <p:nvSpPr>
          <p:cNvPr id="208" name="Shape 2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9" name="Shape 20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2" name="Shape 212"/>
        <p:cNvGrpSpPr/>
        <p:nvPr/>
      </p:nvGrpSpPr>
      <p:grpSpPr>
        <a:xfrm>
          <a:off x="0" y="0"/>
          <a:ext cx="0" cy="0"/>
          <a:chOff x="0" y="0"/>
          <a:chExt cx="0" cy="0"/>
        </a:xfrm>
      </p:grpSpPr>
      <p:sp>
        <p:nvSpPr>
          <p:cNvPr id="213" name="Shape 2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4" name="Shape 21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8" name="Shape 218"/>
        <p:cNvGrpSpPr/>
        <p:nvPr/>
      </p:nvGrpSpPr>
      <p:grpSpPr>
        <a:xfrm>
          <a:off x="0" y="0"/>
          <a:ext cx="0" cy="0"/>
          <a:chOff x="0" y="0"/>
          <a:chExt cx="0" cy="0"/>
        </a:xfrm>
      </p:grpSpPr>
      <p:sp>
        <p:nvSpPr>
          <p:cNvPr id="219" name="Shape 2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0" name="Shape 22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4" name="Shape 224"/>
        <p:cNvGrpSpPr/>
        <p:nvPr/>
      </p:nvGrpSpPr>
      <p:grpSpPr>
        <a:xfrm>
          <a:off x="0" y="0"/>
          <a:ext cx="0" cy="0"/>
          <a:chOff x="0" y="0"/>
          <a:chExt cx="0" cy="0"/>
        </a:xfrm>
      </p:grpSpPr>
      <p:sp>
        <p:nvSpPr>
          <p:cNvPr id="225" name="Shape 22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6" name="Shape 22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7" name="Shape 8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3" name="Shape 9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sp>
        <p:nvSpPr>
          <p:cNvPr id="10" name="Shape 10"/>
          <p:cNvSpPr/>
          <p:nvPr/>
        </p:nvSpPr>
        <p:spPr>
          <a:xfrm>
            <a:off x="0" y="100"/>
            <a:ext cx="9144000" cy="1711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cxnSp>
        <p:nvCxnSpPr>
          <p:cNvPr id="11" name="Shape 11"/>
          <p:cNvCxnSpPr/>
          <p:nvPr/>
        </p:nvCxnSpPr>
        <p:spPr>
          <a:xfrm>
            <a:off x="641934" y="3597500"/>
            <a:ext cx="390299" cy="0"/>
          </a:xfrm>
          <a:prstGeom prst="straightConnector1">
            <a:avLst/>
          </a:prstGeom>
          <a:noFill/>
          <a:ln cap="flat" cmpd="sng" w="28575">
            <a:solidFill>
              <a:schemeClr val="accent1"/>
            </a:solidFill>
            <a:prstDash val="solid"/>
            <a:round/>
            <a:headEnd len="med" w="med" type="none"/>
            <a:tailEnd len="med" w="med" type="none"/>
          </a:ln>
        </p:spPr>
      </p:cxnSp>
      <p:sp>
        <p:nvSpPr>
          <p:cNvPr id="12" name="Shape 12"/>
          <p:cNvSpPr txBox="1"/>
          <p:nvPr>
            <p:ph type="ctrTitle"/>
          </p:nvPr>
        </p:nvSpPr>
        <p:spPr>
          <a:xfrm>
            <a:off x="512700" y="1893300"/>
            <a:ext cx="8118600" cy="1522800"/>
          </a:xfrm>
          <a:prstGeom prst="rect">
            <a:avLst/>
          </a:prstGeom>
        </p:spPr>
        <p:txBody>
          <a:bodyPr anchorCtr="0" anchor="b" bIns="91425" lIns="91425" rIns="91425" tIns="91425"/>
          <a:lstStyle>
            <a:lvl1pPr lvl="0">
              <a:spcBef>
                <a:spcPts val="0"/>
              </a:spcBef>
              <a:buClr>
                <a:schemeClr val="accent1"/>
              </a:buClr>
              <a:buSzPct val="100000"/>
              <a:defRPr sz="4200">
                <a:solidFill>
                  <a:schemeClr val="accent1"/>
                </a:solidFill>
              </a:defRPr>
            </a:lvl1pPr>
            <a:lvl2pPr lvl="1">
              <a:spcBef>
                <a:spcPts val="0"/>
              </a:spcBef>
              <a:buClr>
                <a:schemeClr val="accent1"/>
              </a:buClr>
              <a:buSzPct val="100000"/>
              <a:defRPr sz="4200">
                <a:solidFill>
                  <a:schemeClr val="accent1"/>
                </a:solidFill>
              </a:defRPr>
            </a:lvl2pPr>
            <a:lvl3pPr lvl="2">
              <a:spcBef>
                <a:spcPts val="0"/>
              </a:spcBef>
              <a:buClr>
                <a:schemeClr val="accent1"/>
              </a:buClr>
              <a:buSzPct val="100000"/>
              <a:defRPr sz="4200">
                <a:solidFill>
                  <a:schemeClr val="accent1"/>
                </a:solidFill>
              </a:defRPr>
            </a:lvl3pPr>
            <a:lvl4pPr lvl="3">
              <a:spcBef>
                <a:spcPts val="0"/>
              </a:spcBef>
              <a:buClr>
                <a:schemeClr val="accent1"/>
              </a:buClr>
              <a:buSzPct val="100000"/>
              <a:defRPr sz="4200">
                <a:solidFill>
                  <a:schemeClr val="accent1"/>
                </a:solidFill>
              </a:defRPr>
            </a:lvl4pPr>
            <a:lvl5pPr lvl="4">
              <a:spcBef>
                <a:spcPts val="0"/>
              </a:spcBef>
              <a:buClr>
                <a:schemeClr val="accent1"/>
              </a:buClr>
              <a:buSzPct val="100000"/>
              <a:defRPr sz="4200">
                <a:solidFill>
                  <a:schemeClr val="accent1"/>
                </a:solidFill>
              </a:defRPr>
            </a:lvl5pPr>
            <a:lvl6pPr lvl="5">
              <a:spcBef>
                <a:spcPts val="0"/>
              </a:spcBef>
              <a:buClr>
                <a:schemeClr val="accent1"/>
              </a:buClr>
              <a:buSzPct val="100000"/>
              <a:defRPr sz="4200">
                <a:solidFill>
                  <a:schemeClr val="accent1"/>
                </a:solidFill>
              </a:defRPr>
            </a:lvl6pPr>
            <a:lvl7pPr lvl="6">
              <a:spcBef>
                <a:spcPts val="0"/>
              </a:spcBef>
              <a:buClr>
                <a:schemeClr val="accent1"/>
              </a:buClr>
              <a:buSzPct val="100000"/>
              <a:defRPr sz="4200">
                <a:solidFill>
                  <a:schemeClr val="accent1"/>
                </a:solidFill>
              </a:defRPr>
            </a:lvl7pPr>
            <a:lvl8pPr lvl="7">
              <a:spcBef>
                <a:spcPts val="0"/>
              </a:spcBef>
              <a:buClr>
                <a:schemeClr val="accent1"/>
              </a:buClr>
              <a:buSzPct val="100000"/>
              <a:defRPr sz="4200">
                <a:solidFill>
                  <a:schemeClr val="accent1"/>
                </a:solidFill>
              </a:defRPr>
            </a:lvl8pPr>
            <a:lvl9pPr lvl="8">
              <a:spcBef>
                <a:spcPts val="0"/>
              </a:spcBef>
              <a:buClr>
                <a:schemeClr val="accent1"/>
              </a:buClr>
              <a:buSzPct val="100000"/>
              <a:defRPr sz="4200">
                <a:solidFill>
                  <a:schemeClr val="accent1"/>
                </a:solidFill>
              </a:defRPr>
            </a:lvl9pPr>
          </a:lstStyle>
          <a:p/>
        </p:txBody>
      </p:sp>
      <p:sp>
        <p:nvSpPr>
          <p:cNvPr id="13" name="Shape 13"/>
          <p:cNvSpPr txBox="1"/>
          <p:nvPr>
            <p:ph idx="1" type="subTitle"/>
          </p:nvPr>
        </p:nvSpPr>
        <p:spPr>
          <a:xfrm>
            <a:off x="512700" y="3840639"/>
            <a:ext cx="8118600" cy="787500"/>
          </a:xfrm>
          <a:prstGeom prst="rect">
            <a:avLst/>
          </a:prstGeom>
        </p:spPr>
        <p:txBody>
          <a:bodyPr anchorCtr="0" anchor="t" bIns="91425" lIns="91425" rIns="91425" tIns="91425"/>
          <a:lstStyle>
            <a:lvl1pPr lvl="0">
              <a:lnSpc>
                <a:spcPct val="100000"/>
              </a:lnSpc>
              <a:spcBef>
                <a:spcPts val="0"/>
              </a:spcBef>
              <a:spcAft>
                <a:spcPts val="0"/>
              </a:spcAft>
              <a:buClr>
                <a:schemeClr val="accent2"/>
              </a:buClr>
              <a:buSzPct val="100000"/>
              <a:buNone/>
              <a:defRPr sz="2400">
                <a:solidFill>
                  <a:schemeClr val="accent2"/>
                </a:solidFill>
              </a:defRPr>
            </a:lvl1pPr>
            <a:lvl2pPr lvl="1">
              <a:lnSpc>
                <a:spcPct val="100000"/>
              </a:lnSpc>
              <a:spcBef>
                <a:spcPts val="0"/>
              </a:spcBef>
              <a:spcAft>
                <a:spcPts val="0"/>
              </a:spcAft>
              <a:buClr>
                <a:schemeClr val="accent2"/>
              </a:buClr>
              <a:buSzPct val="100000"/>
              <a:buNone/>
              <a:defRPr sz="2400">
                <a:solidFill>
                  <a:schemeClr val="accent2"/>
                </a:solidFill>
              </a:defRPr>
            </a:lvl2pPr>
            <a:lvl3pPr lvl="2">
              <a:lnSpc>
                <a:spcPct val="100000"/>
              </a:lnSpc>
              <a:spcBef>
                <a:spcPts val="0"/>
              </a:spcBef>
              <a:spcAft>
                <a:spcPts val="0"/>
              </a:spcAft>
              <a:buClr>
                <a:schemeClr val="accent2"/>
              </a:buClr>
              <a:buSzPct val="100000"/>
              <a:buNone/>
              <a:defRPr sz="2400">
                <a:solidFill>
                  <a:schemeClr val="accent2"/>
                </a:solidFill>
              </a:defRPr>
            </a:lvl3pPr>
            <a:lvl4pPr lvl="3">
              <a:lnSpc>
                <a:spcPct val="100000"/>
              </a:lnSpc>
              <a:spcBef>
                <a:spcPts val="0"/>
              </a:spcBef>
              <a:spcAft>
                <a:spcPts val="0"/>
              </a:spcAft>
              <a:buClr>
                <a:schemeClr val="accent2"/>
              </a:buClr>
              <a:buSzPct val="100000"/>
              <a:buNone/>
              <a:defRPr sz="2400">
                <a:solidFill>
                  <a:schemeClr val="accent2"/>
                </a:solidFill>
              </a:defRPr>
            </a:lvl4pPr>
            <a:lvl5pPr lvl="4">
              <a:lnSpc>
                <a:spcPct val="100000"/>
              </a:lnSpc>
              <a:spcBef>
                <a:spcPts val="0"/>
              </a:spcBef>
              <a:spcAft>
                <a:spcPts val="0"/>
              </a:spcAft>
              <a:buClr>
                <a:schemeClr val="accent2"/>
              </a:buClr>
              <a:buSzPct val="100000"/>
              <a:buNone/>
              <a:defRPr sz="2400">
                <a:solidFill>
                  <a:schemeClr val="accent2"/>
                </a:solidFill>
              </a:defRPr>
            </a:lvl5pPr>
            <a:lvl6pPr lvl="5">
              <a:lnSpc>
                <a:spcPct val="100000"/>
              </a:lnSpc>
              <a:spcBef>
                <a:spcPts val="0"/>
              </a:spcBef>
              <a:spcAft>
                <a:spcPts val="0"/>
              </a:spcAft>
              <a:buClr>
                <a:schemeClr val="accent2"/>
              </a:buClr>
              <a:buSzPct val="100000"/>
              <a:buNone/>
              <a:defRPr sz="2400">
                <a:solidFill>
                  <a:schemeClr val="accent2"/>
                </a:solidFill>
              </a:defRPr>
            </a:lvl6pPr>
            <a:lvl7pPr lvl="6">
              <a:lnSpc>
                <a:spcPct val="100000"/>
              </a:lnSpc>
              <a:spcBef>
                <a:spcPts val="0"/>
              </a:spcBef>
              <a:spcAft>
                <a:spcPts val="0"/>
              </a:spcAft>
              <a:buClr>
                <a:schemeClr val="accent2"/>
              </a:buClr>
              <a:buSzPct val="100000"/>
              <a:buNone/>
              <a:defRPr sz="2400">
                <a:solidFill>
                  <a:schemeClr val="accent2"/>
                </a:solidFill>
              </a:defRPr>
            </a:lvl7pPr>
            <a:lvl8pPr lvl="7">
              <a:lnSpc>
                <a:spcPct val="100000"/>
              </a:lnSpc>
              <a:spcBef>
                <a:spcPts val="0"/>
              </a:spcBef>
              <a:spcAft>
                <a:spcPts val="0"/>
              </a:spcAft>
              <a:buClr>
                <a:schemeClr val="accent2"/>
              </a:buClr>
              <a:buSzPct val="100000"/>
              <a:buNone/>
              <a:defRPr sz="2400">
                <a:solidFill>
                  <a:schemeClr val="accent2"/>
                </a:solidFill>
              </a:defRPr>
            </a:lvl8pPr>
            <a:lvl9pPr lvl="8">
              <a:lnSpc>
                <a:spcPct val="100000"/>
              </a:lnSpc>
              <a:spcBef>
                <a:spcPts val="0"/>
              </a:spcBef>
              <a:spcAft>
                <a:spcPts val="0"/>
              </a:spcAft>
              <a:buClr>
                <a:schemeClr val="accent2"/>
              </a:buClr>
              <a:buSzPct val="100000"/>
              <a:buNone/>
              <a:defRPr sz="2400">
                <a:solidFill>
                  <a:schemeClr val="accent2"/>
                </a:solidFill>
              </a:defRPr>
            </a:lvl9pPr>
          </a:lstStyle>
          <a:p/>
        </p:txBody>
      </p:sp>
      <p:sp>
        <p:nvSpPr>
          <p:cNvPr id="14" name="Shape 1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accent1"/>
                </a:solidFil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9" name="Shape 49"/>
        <p:cNvGrpSpPr/>
        <p:nvPr/>
      </p:nvGrpSpPr>
      <p:grpSpPr>
        <a:xfrm>
          <a:off x="0" y="0"/>
          <a:ext cx="0" cy="0"/>
          <a:chOff x="0" y="0"/>
          <a:chExt cx="0" cy="0"/>
        </a:xfrm>
      </p:grpSpPr>
      <p:sp>
        <p:nvSpPr>
          <p:cNvPr id="50" name="Shape 50"/>
          <p:cNvSpPr txBox="1"/>
          <p:nvPr>
            <p:ph type="title"/>
          </p:nvPr>
        </p:nvSpPr>
        <p:spPr>
          <a:xfrm>
            <a:off x="311700" y="1039650"/>
            <a:ext cx="8520600" cy="2106300"/>
          </a:xfrm>
          <a:prstGeom prst="rect">
            <a:avLst/>
          </a:prstGeom>
        </p:spPr>
        <p:txBody>
          <a:bodyPr anchorCtr="0" anchor="b" bIns="91425" lIns="91425" rIns="91425" tIns="91425"/>
          <a:lstStyle>
            <a:lvl1pPr lvl="0" algn="ctr">
              <a:spcBef>
                <a:spcPts val="0"/>
              </a:spcBef>
              <a:buSzPct val="100000"/>
              <a:defRPr b="1" sz="14000"/>
            </a:lvl1pPr>
            <a:lvl2pPr lvl="1" algn="ctr">
              <a:spcBef>
                <a:spcPts val="0"/>
              </a:spcBef>
              <a:buSzPct val="100000"/>
              <a:defRPr b="1" sz="14000"/>
            </a:lvl2pPr>
            <a:lvl3pPr lvl="2" algn="ctr">
              <a:spcBef>
                <a:spcPts val="0"/>
              </a:spcBef>
              <a:buSzPct val="100000"/>
              <a:defRPr b="1" sz="14000"/>
            </a:lvl3pPr>
            <a:lvl4pPr lvl="3" algn="ctr">
              <a:spcBef>
                <a:spcPts val="0"/>
              </a:spcBef>
              <a:buSzPct val="100000"/>
              <a:defRPr b="1" sz="14000"/>
            </a:lvl4pPr>
            <a:lvl5pPr lvl="4" algn="ctr">
              <a:spcBef>
                <a:spcPts val="0"/>
              </a:spcBef>
              <a:buSzPct val="100000"/>
              <a:defRPr b="1" sz="14000"/>
            </a:lvl5pPr>
            <a:lvl6pPr lvl="5" algn="ctr">
              <a:spcBef>
                <a:spcPts val="0"/>
              </a:spcBef>
              <a:buSzPct val="100000"/>
              <a:defRPr b="1" sz="14000"/>
            </a:lvl6pPr>
            <a:lvl7pPr lvl="6" algn="ctr">
              <a:spcBef>
                <a:spcPts val="0"/>
              </a:spcBef>
              <a:buSzPct val="100000"/>
              <a:defRPr b="1" sz="14000"/>
            </a:lvl7pPr>
            <a:lvl8pPr lvl="7" algn="ctr">
              <a:spcBef>
                <a:spcPts val="0"/>
              </a:spcBef>
              <a:buSzPct val="100000"/>
              <a:defRPr b="1" sz="14000"/>
            </a:lvl8pPr>
            <a:lvl9pPr lvl="8" algn="ctr">
              <a:spcBef>
                <a:spcPts val="0"/>
              </a:spcBef>
              <a:buSzPct val="100000"/>
              <a:defRPr b="1" sz="14000"/>
            </a:lvl9pPr>
          </a:lstStyle>
          <a:p/>
        </p:txBody>
      </p:sp>
      <p:sp>
        <p:nvSpPr>
          <p:cNvPr id="51" name="Shape 51"/>
          <p:cNvSpPr txBox="1"/>
          <p:nvPr>
            <p:ph idx="1" type="body"/>
          </p:nvPr>
        </p:nvSpPr>
        <p:spPr>
          <a:xfrm>
            <a:off x="311700" y="32284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5" name="Shape 15"/>
        <p:cNvGrpSpPr/>
        <p:nvPr/>
      </p:nvGrpSpPr>
      <p:grpSpPr>
        <a:xfrm>
          <a:off x="0" y="0"/>
          <a:ext cx="0" cy="0"/>
          <a:chOff x="0" y="0"/>
          <a:chExt cx="0" cy="0"/>
        </a:xfrm>
      </p:grpSpPr>
      <p:cxnSp>
        <p:nvCxnSpPr>
          <p:cNvPr id="16" name="Shape 16"/>
          <p:cNvCxnSpPr/>
          <p:nvPr/>
        </p:nvCxnSpPr>
        <p:spPr>
          <a:xfrm>
            <a:off x="641934" y="3597500"/>
            <a:ext cx="390299" cy="0"/>
          </a:xfrm>
          <a:prstGeom prst="straightConnector1">
            <a:avLst/>
          </a:prstGeom>
          <a:noFill/>
          <a:ln cap="flat" cmpd="sng" w="28575">
            <a:solidFill>
              <a:schemeClr val="lt2"/>
            </a:solidFill>
            <a:prstDash val="solid"/>
            <a:round/>
            <a:headEnd len="med" w="med" type="none"/>
            <a:tailEnd len="med" w="med" type="none"/>
          </a:ln>
        </p:spPr>
      </p:cxnSp>
      <p:sp>
        <p:nvSpPr>
          <p:cNvPr id="17" name="Shape 17"/>
          <p:cNvSpPr txBox="1"/>
          <p:nvPr>
            <p:ph type="title"/>
          </p:nvPr>
        </p:nvSpPr>
        <p:spPr>
          <a:xfrm>
            <a:off x="512700" y="1893300"/>
            <a:ext cx="8118600" cy="1522800"/>
          </a:xfrm>
          <a:prstGeom prst="rect">
            <a:avLst/>
          </a:prstGeom>
        </p:spPr>
        <p:txBody>
          <a:bodyPr anchorCtr="0" anchor="b" bIns="91425" lIns="91425" rIns="91425" tIns="91425"/>
          <a:lstStyle>
            <a:lvl1pPr lvl="0">
              <a:spcBef>
                <a:spcPts val="0"/>
              </a:spcBef>
              <a:buClr>
                <a:schemeClr val="accent1"/>
              </a:buClr>
              <a:buSzPct val="100000"/>
              <a:defRPr sz="6000">
                <a:solidFill>
                  <a:schemeClr val="accent1"/>
                </a:solidFill>
              </a:defRPr>
            </a:lvl1pPr>
            <a:lvl2pPr lvl="1">
              <a:spcBef>
                <a:spcPts val="0"/>
              </a:spcBef>
              <a:buClr>
                <a:schemeClr val="accent1"/>
              </a:buClr>
              <a:buSzPct val="100000"/>
              <a:defRPr sz="6000">
                <a:solidFill>
                  <a:schemeClr val="accent1"/>
                </a:solidFill>
              </a:defRPr>
            </a:lvl2pPr>
            <a:lvl3pPr lvl="2">
              <a:spcBef>
                <a:spcPts val="0"/>
              </a:spcBef>
              <a:buClr>
                <a:schemeClr val="accent1"/>
              </a:buClr>
              <a:buSzPct val="100000"/>
              <a:defRPr sz="6000">
                <a:solidFill>
                  <a:schemeClr val="accent1"/>
                </a:solidFill>
              </a:defRPr>
            </a:lvl3pPr>
            <a:lvl4pPr lvl="3">
              <a:spcBef>
                <a:spcPts val="0"/>
              </a:spcBef>
              <a:buClr>
                <a:schemeClr val="accent1"/>
              </a:buClr>
              <a:buSzPct val="100000"/>
              <a:defRPr sz="6000">
                <a:solidFill>
                  <a:schemeClr val="accent1"/>
                </a:solidFill>
              </a:defRPr>
            </a:lvl4pPr>
            <a:lvl5pPr lvl="4">
              <a:spcBef>
                <a:spcPts val="0"/>
              </a:spcBef>
              <a:buClr>
                <a:schemeClr val="accent1"/>
              </a:buClr>
              <a:buSzPct val="100000"/>
              <a:defRPr sz="6000">
                <a:solidFill>
                  <a:schemeClr val="accent1"/>
                </a:solidFill>
              </a:defRPr>
            </a:lvl5pPr>
            <a:lvl6pPr lvl="5">
              <a:spcBef>
                <a:spcPts val="0"/>
              </a:spcBef>
              <a:buClr>
                <a:schemeClr val="accent1"/>
              </a:buClr>
              <a:buSzPct val="100000"/>
              <a:defRPr sz="6000">
                <a:solidFill>
                  <a:schemeClr val="accent1"/>
                </a:solidFill>
              </a:defRPr>
            </a:lvl6pPr>
            <a:lvl7pPr lvl="6">
              <a:spcBef>
                <a:spcPts val="0"/>
              </a:spcBef>
              <a:buClr>
                <a:schemeClr val="accent1"/>
              </a:buClr>
              <a:buSzPct val="100000"/>
              <a:defRPr sz="6000">
                <a:solidFill>
                  <a:schemeClr val="accent1"/>
                </a:solidFill>
              </a:defRPr>
            </a:lvl7pPr>
            <a:lvl8pPr lvl="7">
              <a:spcBef>
                <a:spcPts val="0"/>
              </a:spcBef>
              <a:buClr>
                <a:schemeClr val="accent1"/>
              </a:buClr>
              <a:buSzPct val="100000"/>
              <a:defRPr sz="6000">
                <a:solidFill>
                  <a:schemeClr val="accent1"/>
                </a:solidFill>
              </a:defRPr>
            </a:lvl8pPr>
            <a:lvl9pPr lvl="8">
              <a:spcBef>
                <a:spcPts val="0"/>
              </a:spcBef>
              <a:buClr>
                <a:schemeClr val="accent1"/>
              </a:buClr>
              <a:buSzPct val="100000"/>
              <a:defRPr sz="6000">
                <a:solidFill>
                  <a:schemeClr val="accent1"/>
                </a:solidFill>
              </a:defRPr>
            </a:lvl9pPr>
          </a:lstStyle>
          <a:p/>
        </p:txBody>
      </p:sp>
      <p:sp>
        <p:nvSpPr>
          <p:cNvPr id="18" name="Shape 1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accen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9" name="Shape 19"/>
        <p:cNvGrpSpPr/>
        <p:nvPr/>
      </p:nvGrpSpPr>
      <p:grpSpPr>
        <a:xfrm>
          <a:off x="0" y="0"/>
          <a:ext cx="0" cy="0"/>
          <a:chOff x="0" y="0"/>
          <a:chExt cx="0" cy="0"/>
        </a:xfrm>
      </p:grpSpPr>
      <p:sp>
        <p:nvSpPr>
          <p:cNvPr id="20" name="Shape 20"/>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21" name="Shape 21"/>
          <p:cNvSpPr txBox="1"/>
          <p:nvPr>
            <p:ph type="title"/>
          </p:nvPr>
        </p:nvSpPr>
        <p:spPr>
          <a:xfrm>
            <a:off x="311700" y="445025"/>
            <a:ext cx="8520600" cy="613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71600"/>
            <a:ext cx="8520600" cy="3397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600" cy="613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 type="body"/>
          </p:nvPr>
        </p:nvSpPr>
        <p:spPr>
          <a:xfrm>
            <a:off x="311700" y="1171675"/>
            <a:ext cx="3999900" cy="3397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2" type="body"/>
          </p:nvPr>
        </p:nvSpPr>
        <p:spPr>
          <a:xfrm>
            <a:off x="4832400" y="1171675"/>
            <a:ext cx="3999900" cy="3397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9" name="Shape 29"/>
        <p:cNvGrpSpPr/>
        <p:nvPr/>
      </p:nvGrpSpPr>
      <p:grpSpPr>
        <a:xfrm>
          <a:off x="0" y="0"/>
          <a:ext cx="0" cy="0"/>
          <a:chOff x="0" y="0"/>
          <a:chExt cx="0" cy="0"/>
        </a:xfrm>
      </p:grpSpPr>
      <p:sp>
        <p:nvSpPr>
          <p:cNvPr id="30" name="Shape 30"/>
          <p:cNvSpPr txBox="1"/>
          <p:nvPr>
            <p:ph type="title"/>
          </p:nvPr>
        </p:nvSpPr>
        <p:spPr>
          <a:xfrm>
            <a:off x="311700" y="445025"/>
            <a:ext cx="8520600" cy="613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2" name="Shape 32"/>
        <p:cNvGrpSpPr/>
        <p:nvPr/>
      </p:nvGrpSpPr>
      <p:grpSpPr>
        <a:xfrm>
          <a:off x="0" y="0"/>
          <a:ext cx="0" cy="0"/>
          <a:chOff x="0" y="0"/>
          <a:chExt cx="0" cy="0"/>
        </a:xfrm>
      </p:grpSpPr>
      <p:sp>
        <p:nvSpPr>
          <p:cNvPr id="33" name="Shape 33"/>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4" name="Shape 34"/>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5" name="Shape 3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6" name="Shape 36"/>
        <p:cNvGrpSpPr/>
        <p:nvPr/>
      </p:nvGrpSpPr>
      <p:grpSpPr>
        <a:xfrm>
          <a:off x="0" y="0"/>
          <a:ext cx="0" cy="0"/>
          <a:chOff x="0" y="0"/>
          <a:chExt cx="0" cy="0"/>
        </a:xfrm>
      </p:grpSpPr>
      <p:sp>
        <p:nvSpPr>
          <p:cNvPr id="37" name="Shape 37"/>
          <p:cNvSpPr txBox="1"/>
          <p:nvPr>
            <p:ph type="title"/>
          </p:nvPr>
        </p:nvSpPr>
        <p:spPr>
          <a:xfrm>
            <a:off x="490250" y="526350"/>
            <a:ext cx="5604000" cy="4090800"/>
          </a:xfrm>
          <a:prstGeom prst="rect">
            <a:avLst/>
          </a:prstGeom>
        </p:spPr>
        <p:txBody>
          <a:bodyPr anchorCtr="0" anchor="ctr" bIns="91425" lIns="91425" rIns="91425" tIns="91425"/>
          <a:lstStyle>
            <a:lvl1pPr lvl="0">
              <a:spcBef>
                <a:spcPts val="0"/>
              </a:spcBef>
              <a:buClr>
                <a:schemeClr val="accent1"/>
              </a:buClr>
              <a:buSzPct val="100000"/>
              <a:defRPr sz="5400">
                <a:solidFill>
                  <a:schemeClr val="accent1"/>
                </a:solidFill>
              </a:defRPr>
            </a:lvl1pPr>
            <a:lvl2pPr lvl="1">
              <a:spcBef>
                <a:spcPts val="0"/>
              </a:spcBef>
              <a:buClr>
                <a:schemeClr val="accent1"/>
              </a:buClr>
              <a:buSzPct val="100000"/>
              <a:defRPr sz="5400">
                <a:solidFill>
                  <a:schemeClr val="accent1"/>
                </a:solidFill>
              </a:defRPr>
            </a:lvl2pPr>
            <a:lvl3pPr lvl="2">
              <a:spcBef>
                <a:spcPts val="0"/>
              </a:spcBef>
              <a:buClr>
                <a:schemeClr val="accent1"/>
              </a:buClr>
              <a:buSzPct val="100000"/>
              <a:defRPr sz="5400">
                <a:solidFill>
                  <a:schemeClr val="accent1"/>
                </a:solidFill>
              </a:defRPr>
            </a:lvl3pPr>
            <a:lvl4pPr lvl="3">
              <a:spcBef>
                <a:spcPts val="0"/>
              </a:spcBef>
              <a:buClr>
                <a:schemeClr val="accent1"/>
              </a:buClr>
              <a:buSzPct val="100000"/>
              <a:defRPr sz="5400">
                <a:solidFill>
                  <a:schemeClr val="accent1"/>
                </a:solidFill>
              </a:defRPr>
            </a:lvl4pPr>
            <a:lvl5pPr lvl="4">
              <a:spcBef>
                <a:spcPts val="0"/>
              </a:spcBef>
              <a:buClr>
                <a:schemeClr val="accent1"/>
              </a:buClr>
              <a:buSzPct val="100000"/>
              <a:defRPr sz="5400">
                <a:solidFill>
                  <a:schemeClr val="accent1"/>
                </a:solidFill>
              </a:defRPr>
            </a:lvl5pPr>
            <a:lvl6pPr lvl="5">
              <a:spcBef>
                <a:spcPts val="0"/>
              </a:spcBef>
              <a:buClr>
                <a:schemeClr val="accent1"/>
              </a:buClr>
              <a:buSzPct val="100000"/>
              <a:defRPr sz="5400">
                <a:solidFill>
                  <a:schemeClr val="accent1"/>
                </a:solidFill>
              </a:defRPr>
            </a:lvl6pPr>
            <a:lvl7pPr lvl="6">
              <a:spcBef>
                <a:spcPts val="0"/>
              </a:spcBef>
              <a:buClr>
                <a:schemeClr val="accent1"/>
              </a:buClr>
              <a:buSzPct val="100000"/>
              <a:defRPr sz="5400">
                <a:solidFill>
                  <a:schemeClr val="accent1"/>
                </a:solidFill>
              </a:defRPr>
            </a:lvl7pPr>
            <a:lvl8pPr lvl="7">
              <a:spcBef>
                <a:spcPts val="0"/>
              </a:spcBef>
              <a:buClr>
                <a:schemeClr val="accent1"/>
              </a:buClr>
              <a:buSzPct val="100000"/>
              <a:defRPr sz="5400">
                <a:solidFill>
                  <a:schemeClr val="accent1"/>
                </a:solidFill>
              </a:defRPr>
            </a:lvl8pPr>
            <a:lvl9pPr lvl="8">
              <a:spcBef>
                <a:spcPts val="0"/>
              </a:spcBef>
              <a:buClr>
                <a:schemeClr val="accent1"/>
              </a:buClr>
              <a:buSzPct val="100000"/>
              <a:defRPr sz="5400">
                <a:solidFill>
                  <a:schemeClr val="accent1"/>
                </a:solidFill>
              </a:defRPr>
            </a:lvl9pPr>
          </a:lstStyle>
          <a:p/>
        </p:txBody>
      </p:sp>
      <p:sp>
        <p:nvSpPr>
          <p:cNvPr id="38" name="Shape 3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accen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9" name="Shape 39"/>
        <p:cNvGrpSpPr/>
        <p:nvPr/>
      </p:nvGrpSpPr>
      <p:grpSpPr>
        <a:xfrm>
          <a:off x="0" y="0"/>
          <a:ext cx="0" cy="0"/>
          <a:chOff x="0" y="0"/>
          <a:chExt cx="0" cy="0"/>
        </a:xfrm>
      </p:grpSpPr>
      <p:sp>
        <p:nvSpPr>
          <p:cNvPr id="40" name="Shape 40"/>
          <p:cNvSpPr/>
          <p:nvPr/>
        </p:nvSpPr>
        <p:spPr>
          <a:xfrm>
            <a:off x="4572000" y="-2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1" name="Shape 41"/>
          <p:cNvCxnSpPr/>
          <p:nvPr/>
        </p:nvCxnSpPr>
        <p:spPr>
          <a:xfrm>
            <a:off x="5029675" y="4495500"/>
            <a:ext cx="686400" cy="0"/>
          </a:xfrm>
          <a:prstGeom prst="straightConnector1">
            <a:avLst/>
          </a:prstGeom>
          <a:noFill/>
          <a:ln cap="flat" cmpd="sng" w="19050">
            <a:solidFill>
              <a:schemeClr val="lt2"/>
            </a:solidFill>
            <a:prstDash val="solid"/>
            <a:round/>
            <a:headEnd len="med" w="med" type="none"/>
            <a:tailEnd len="med" w="med" type="none"/>
          </a:ln>
        </p:spPr>
      </p:cxnSp>
      <p:sp>
        <p:nvSpPr>
          <p:cNvPr id="42" name="Shape 42"/>
          <p:cNvSpPr txBox="1"/>
          <p:nvPr>
            <p:ph type="title"/>
          </p:nvPr>
        </p:nvSpPr>
        <p:spPr>
          <a:xfrm>
            <a:off x="265500" y="1382350"/>
            <a:ext cx="4045200" cy="1333200"/>
          </a:xfrm>
          <a:prstGeom prst="rect">
            <a:avLst/>
          </a:prstGeom>
        </p:spPr>
        <p:txBody>
          <a:bodyPr anchorCtr="0" anchor="b" bIns="91425" lIns="91425" rIns="91425" tIns="91425"/>
          <a:lstStyle>
            <a:lvl1pPr lvl="0" algn="ctr">
              <a:spcBef>
                <a:spcPts val="0"/>
              </a:spcBef>
              <a:buClr>
                <a:schemeClr val="lt2"/>
              </a:buClr>
              <a:buSzPct val="100000"/>
              <a:defRPr sz="4200">
                <a:solidFill>
                  <a:schemeClr val="lt2"/>
                </a:solidFill>
              </a:defRPr>
            </a:lvl1pPr>
            <a:lvl2pPr lvl="1" algn="ctr">
              <a:spcBef>
                <a:spcPts val="0"/>
              </a:spcBef>
              <a:buClr>
                <a:schemeClr val="lt2"/>
              </a:buClr>
              <a:buSzPct val="100000"/>
              <a:defRPr sz="4200">
                <a:solidFill>
                  <a:schemeClr val="lt2"/>
                </a:solidFill>
              </a:defRPr>
            </a:lvl2pPr>
            <a:lvl3pPr lvl="2" algn="ctr">
              <a:spcBef>
                <a:spcPts val="0"/>
              </a:spcBef>
              <a:buClr>
                <a:schemeClr val="lt2"/>
              </a:buClr>
              <a:buSzPct val="100000"/>
              <a:defRPr sz="4200">
                <a:solidFill>
                  <a:schemeClr val="lt2"/>
                </a:solidFill>
              </a:defRPr>
            </a:lvl3pPr>
            <a:lvl4pPr lvl="3" algn="ctr">
              <a:spcBef>
                <a:spcPts val="0"/>
              </a:spcBef>
              <a:buClr>
                <a:schemeClr val="lt2"/>
              </a:buClr>
              <a:buSzPct val="100000"/>
              <a:defRPr sz="4200">
                <a:solidFill>
                  <a:schemeClr val="lt2"/>
                </a:solidFill>
              </a:defRPr>
            </a:lvl4pPr>
            <a:lvl5pPr lvl="4" algn="ctr">
              <a:spcBef>
                <a:spcPts val="0"/>
              </a:spcBef>
              <a:buClr>
                <a:schemeClr val="lt2"/>
              </a:buClr>
              <a:buSzPct val="100000"/>
              <a:defRPr sz="4200">
                <a:solidFill>
                  <a:schemeClr val="lt2"/>
                </a:solidFill>
              </a:defRPr>
            </a:lvl5pPr>
            <a:lvl6pPr lvl="5" algn="ctr">
              <a:spcBef>
                <a:spcPts val="0"/>
              </a:spcBef>
              <a:buClr>
                <a:schemeClr val="lt2"/>
              </a:buClr>
              <a:buSzPct val="100000"/>
              <a:defRPr sz="4200">
                <a:solidFill>
                  <a:schemeClr val="lt2"/>
                </a:solidFill>
              </a:defRPr>
            </a:lvl6pPr>
            <a:lvl7pPr lvl="6" algn="ctr">
              <a:spcBef>
                <a:spcPts val="0"/>
              </a:spcBef>
              <a:buClr>
                <a:schemeClr val="lt2"/>
              </a:buClr>
              <a:buSzPct val="100000"/>
              <a:defRPr sz="4200">
                <a:solidFill>
                  <a:schemeClr val="lt2"/>
                </a:solidFill>
              </a:defRPr>
            </a:lvl7pPr>
            <a:lvl8pPr lvl="7" algn="ctr">
              <a:spcBef>
                <a:spcPts val="0"/>
              </a:spcBef>
              <a:buClr>
                <a:schemeClr val="lt2"/>
              </a:buClr>
              <a:buSzPct val="100000"/>
              <a:defRPr sz="4200">
                <a:solidFill>
                  <a:schemeClr val="lt2"/>
                </a:solidFill>
              </a:defRPr>
            </a:lvl8pPr>
            <a:lvl9pPr lvl="8" algn="ctr">
              <a:spcBef>
                <a:spcPts val="0"/>
              </a:spcBef>
              <a:buClr>
                <a:schemeClr val="lt2"/>
              </a:buClr>
              <a:buSzPct val="100000"/>
              <a:defRPr sz="4200">
                <a:solidFill>
                  <a:schemeClr val="lt2"/>
                </a:solidFill>
              </a:defRPr>
            </a:lvl9pPr>
          </a:lstStyle>
          <a:p/>
        </p:txBody>
      </p:sp>
      <p:sp>
        <p:nvSpPr>
          <p:cNvPr id="43" name="Shape 43"/>
          <p:cNvSpPr txBox="1"/>
          <p:nvPr>
            <p:ph idx="1" type="subTitle"/>
          </p:nvPr>
        </p:nvSpPr>
        <p:spPr>
          <a:xfrm>
            <a:off x="265500" y="2769000"/>
            <a:ext cx="4045200" cy="13455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44" name="Shape 44"/>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p:txBody>
      </p:sp>
      <p:sp>
        <p:nvSpPr>
          <p:cNvPr id="45" name="Shape 4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accen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6" name="Shape 46"/>
        <p:cNvGrpSpPr/>
        <p:nvPr/>
      </p:nvGrpSpPr>
      <p:grpSpPr>
        <a:xfrm>
          <a:off x="0" y="0"/>
          <a:ext cx="0" cy="0"/>
          <a:chOff x="0" y="0"/>
          <a:chExt cx="0" cy="0"/>
        </a:xfrm>
      </p:grpSpPr>
      <p:sp>
        <p:nvSpPr>
          <p:cNvPr id="47" name="Shape 47"/>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8" name="Shape 4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613200"/>
          </a:xfrm>
          <a:prstGeom prst="rect">
            <a:avLst/>
          </a:prstGeom>
          <a:noFill/>
          <a:ln>
            <a:noFill/>
          </a:ln>
        </p:spPr>
        <p:txBody>
          <a:bodyPr anchorCtr="0" anchor="t" bIns="91425" lIns="91425" rIns="91425" tIns="91425"/>
          <a:lstStyle>
            <a:lvl1pPr lvl="0">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1pPr>
            <a:lvl2pPr lvl="1">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2pPr>
            <a:lvl3pPr lvl="2">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3pPr>
            <a:lvl4pPr lvl="3">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4pPr>
            <a:lvl5pPr lvl="4">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5pPr>
            <a:lvl6pPr lvl="5">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6pPr>
            <a:lvl7pPr lvl="6">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7pPr>
            <a:lvl8pPr lvl="7">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8pPr>
            <a:lvl9pPr lvl="8">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9pPr>
          </a:lstStyle>
          <a:p/>
        </p:txBody>
      </p:sp>
      <p:sp>
        <p:nvSpPr>
          <p:cNvPr id="7" name="Shape 7"/>
          <p:cNvSpPr txBox="1"/>
          <p:nvPr>
            <p:ph idx="1" type="body"/>
          </p:nvPr>
        </p:nvSpPr>
        <p:spPr>
          <a:xfrm>
            <a:off x="311700" y="1171600"/>
            <a:ext cx="8520600" cy="33972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1"/>
              </a:buClr>
              <a:buSzPct val="100000"/>
              <a:buFont typeface="Old Standard TT"/>
              <a:defRPr sz="1800">
                <a:solidFill>
                  <a:schemeClr val="dk1"/>
                </a:solidFill>
                <a:latin typeface="Old Standard TT"/>
                <a:ea typeface="Old Standard TT"/>
                <a:cs typeface="Old Standard TT"/>
                <a:sym typeface="Old Standard TT"/>
              </a:defRPr>
            </a:lvl1pPr>
            <a:lvl2pPr lvl="1">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2pPr>
            <a:lvl3pPr lvl="2">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3pPr>
            <a:lvl4pPr lvl="3">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4pPr>
            <a:lvl5pPr lvl="4">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5pPr>
            <a:lvl6pPr lvl="5">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6pPr>
            <a:lvl7pPr lvl="6">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7pPr>
            <a:lvl8pPr lvl="7">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8pPr>
            <a:lvl9pPr lvl="8">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1"/>
                </a:solidFill>
                <a:latin typeface="Old Standard TT"/>
                <a:ea typeface="Old Standard TT"/>
                <a:cs typeface="Old Standard TT"/>
                <a:sym typeface="Old Standard TT"/>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0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ctrTitle"/>
          </p:nvPr>
        </p:nvSpPr>
        <p:spPr>
          <a:xfrm>
            <a:off x="512700" y="1893300"/>
            <a:ext cx="8118600" cy="1522800"/>
          </a:xfrm>
          <a:prstGeom prst="rect">
            <a:avLst/>
          </a:prstGeom>
        </p:spPr>
        <p:txBody>
          <a:bodyPr anchorCtr="0" anchor="b" bIns="91425" lIns="91425" rIns="91425" tIns="91425">
            <a:noAutofit/>
          </a:bodyPr>
          <a:lstStyle/>
          <a:p>
            <a:pPr lvl="0">
              <a:spcBef>
                <a:spcPts val="0"/>
              </a:spcBef>
              <a:buNone/>
            </a:pPr>
            <a:r>
              <a:rPr lang="en"/>
              <a:t>Standardized Recipes</a:t>
            </a:r>
          </a:p>
        </p:txBody>
      </p:sp>
      <p:sp>
        <p:nvSpPr>
          <p:cNvPr id="60" name="Shape 60"/>
          <p:cNvSpPr txBox="1"/>
          <p:nvPr>
            <p:ph idx="1" type="subTitle"/>
          </p:nvPr>
        </p:nvSpPr>
        <p:spPr>
          <a:xfrm>
            <a:off x="512700" y="3840639"/>
            <a:ext cx="8118600" cy="787500"/>
          </a:xfrm>
          <a:prstGeom prst="rect">
            <a:avLst/>
          </a:prstGeom>
        </p:spPr>
        <p:txBody>
          <a:bodyPr anchorCtr="0" anchor="t" bIns="91425" lIns="91425" rIns="91425" tIns="91425">
            <a:noAutofit/>
          </a:bodyPr>
          <a:lstStyle/>
          <a:p>
            <a:pPr lvl="0">
              <a:spcBef>
                <a:spcPts val="0"/>
              </a:spcBef>
              <a:buNone/>
            </a:pPr>
            <a:r>
              <a:rPr lang="en"/>
              <a:t>Food Studies and Hospitality 12</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x="0" y="0"/>
          <a:ext cx="0" cy="0"/>
          <a:chOff x="0" y="0"/>
          <a:chExt cx="0" cy="0"/>
        </a:xfrm>
      </p:grpSpPr>
      <p:sp>
        <p:nvSpPr>
          <p:cNvPr id="111" name="Shape 111"/>
          <p:cNvSpPr txBox="1"/>
          <p:nvPr>
            <p:ph type="title"/>
          </p:nvPr>
        </p:nvSpPr>
        <p:spPr>
          <a:xfrm>
            <a:off x="311700" y="445025"/>
            <a:ext cx="8520600" cy="613200"/>
          </a:xfrm>
          <a:prstGeom prst="rect">
            <a:avLst/>
          </a:prstGeom>
        </p:spPr>
        <p:txBody>
          <a:bodyPr anchorCtr="0" anchor="t" bIns="91425" lIns="91425" rIns="91425" tIns="91425">
            <a:noAutofit/>
          </a:bodyPr>
          <a:lstStyle/>
          <a:p>
            <a:pPr lvl="0" rtl="0">
              <a:spcBef>
                <a:spcPts val="0"/>
              </a:spcBef>
              <a:buNone/>
            </a:pPr>
            <a:r>
              <a:rPr lang="en"/>
              <a:t>Tips!!</a:t>
            </a:r>
          </a:p>
        </p:txBody>
      </p:sp>
      <p:sp>
        <p:nvSpPr>
          <p:cNvPr id="112" name="Shape 112"/>
          <p:cNvSpPr txBox="1"/>
          <p:nvPr>
            <p:ph idx="1" type="body"/>
          </p:nvPr>
        </p:nvSpPr>
        <p:spPr>
          <a:xfrm>
            <a:off x="311700" y="1171600"/>
            <a:ext cx="8520600" cy="3397200"/>
          </a:xfrm>
          <a:prstGeom prst="rect">
            <a:avLst/>
          </a:prstGeom>
        </p:spPr>
        <p:txBody>
          <a:bodyPr anchorCtr="0" anchor="t" bIns="91425" lIns="91425" rIns="91425" tIns="91425">
            <a:noAutofit/>
          </a:bodyPr>
          <a:lstStyle/>
          <a:p>
            <a:pPr indent="-228600" lvl="0" marL="457200" rtl="0">
              <a:spcBef>
                <a:spcPts val="0"/>
              </a:spcBef>
              <a:buChar char="-"/>
            </a:pPr>
            <a:r>
              <a:rPr b="1" lang="en"/>
              <a:t>Measurements are critical </a:t>
            </a:r>
          </a:p>
          <a:p>
            <a:pPr lvl="0" rtl="0">
              <a:spcBef>
                <a:spcPts val="0"/>
              </a:spcBef>
              <a:buNone/>
            </a:pPr>
            <a:r>
              <a:rPr lang="en"/>
              <a:t>When a recipe calls for a tablespoon or teaspoon, the author means for you to use the actual measuring utensils, not spoons you use for eating and serving. </a:t>
            </a:r>
          </a:p>
          <a:p>
            <a:pPr indent="-228600" lvl="0" marL="457200" rtl="0">
              <a:spcBef>
                <a:spcPts val="0"/>
              </a:spcBef>
              <a:buChar char="-"/>
            </a:pPr>
            <a:r>
              <a:rPr b="1" lang="en"/>
              <a:t>The order of the words in a recipe ingredient list changes the preparation</a:t>
            </a:r>
          </a:p>
          <a:p>
            <a:pPr lvl="0" rtl="0">
              <a:spcBef>
                <a:spcPts val="0"/>
              </a:spcBef>
              <a:buNone/>
            </a:pPr>
            <a:r>
              <a:rPr lang="en"/>
              <a:t>For instance, “1 cup nuts, chopped” is different from “1 cup of chopped nuts”. In the first case you’d measure 1 cup of nuts and then chop them. In the second case, you’d chop the nuts and then measure 1 cup. The comma placement changes the measuring technique!</a:t>
            </a:r>
          </a:p>
          <a:p>
            <a:pPr lvl="0" rtl="0">
              <a:spcBef>
                <a:spcPts val="0"/>
              </a:spcBef>
              <a:buNone/>
            </a:pPr>
            <a:r>
              <a:t/>
            </a:r>
            <a:endParaRPr b="1"/>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6" name="Shape 116"/>
        <p:cNvGrpSpPr/>
        <p:nvPr/>
      </p:nvGrpSpPr>
      <p:grpSpPr>
        <a:xfrm>
          <a:off x="0" y="0"/>
          <a:ext cx="0" cy="0"/>
          <a:chOff x="0" y="0"/>
          <a:chExt cx="0" cy="0"/>
        </a:xfrm>
      </p:grpSpPr>
      <p:sp>
        <p:nvSpPr>
          <p:cNvPr id="117" name="Shape 117"/>
          <p:cNvSpPr txBox="1"/>
          <p:nvPr>
            <p:ph type="title"/>
          </p:nvPr>
        </p:nvSpPr>
        <p:spPr>
          <a:xfrm>
            <a:off x="311700" y="445025"/>
            <a:ext cx="8520600" cy="613200"/>
          </a:xfrm>
          <a:prstGeom prst="rect">
            <a:avLst/>
          </a:prstGeom>
        </p:spPr>
        <p:txBody>
          <a:bodyPr anchorCtr="0" anchor="t" bIns="91425" lIns="91425" rIns="91425" tIns="91425">
            <a:noAutofit/>
          </a:bodyPr>
          <a:lstStyle/>
          <a:p>
            <a:pPr lvl="0" rtl="0">
              <a:spcBef>
                <a:spcPts val="0"/>
              </a:spcBef>
              <a:buNone/>
            </a:pPr>
            <a:r>
              <a:rPr lang="en"/>
              <a:t>Tips!!</a:t>
            </a:r>
          </a:p>
        </p:txBody>
      </p:sp>
      <p:sp>
        <p:nvSpPr>
          <p:cNvPr id="118" name="Shape 118"/>
          <p:cNvSpPr txBox="1"/>
          <p:nvPr>
            <p:ph idx="1" type="body"/>
          </p:nvPr>
        </p:nvSpPr>
        <p:spPr>
          <a:xfrm>
            <a:off x="311700" y="1171600"/>
            <a:ext cx="8520600" cy="3397200"/>
          </a:xfrm>
          <a:prstGeom prst="rect">
            <a:avLst/>
          </a:prstGeom>
        </p:spPr>
        <p:txBody>
          <a:bodyPr anchorCtr="0" anchor="t" bIns="91425" lIns="91425" rIns="91425" tIns="91425">
            <a:noAutofit/>
          </a:bodyPr>
          <a:lstStyle/>
          <a:p>
            <a:pPr indent="-228600" lvl="0" marL="457200" rtl="0">
              <a:spcBef>
                <a:spcPts val="0"/>
              </a:spcBef>
              <a:buChar char="-"/>
            </a:pPr>
            <a:r>
              <a:rPr b="1" lang="en"/>
              <a:t>Gather everything you need</a:t>
            </a:r>
          </a:p>
          <a:p>
            <a:pPr lvl="0" rtl="0">
              <a:spcBef>
                <a:spcPts val="0"/>
              </a:spcBef>
              <a:buNone/>
            </a:pPr>
            <a:r>
              <a:rPr lang="en"/>
              <a:t>After you have read the recipe, gather all the ingredients, pots, pans, bowls, and measuring utensils you will need. Go slowly and double check all the steps and ingredients. </a:t>
            </a:r>
          </a:p>
          <a:p>
            <a:pPr indent="-228600" lvl="0" marL="457200" rtl="0">
              <a:spcBef>
                <a:spcPts val="0"/>
              </a:spcBef>
              <a:buChar char="-"/>
            </a:pPr>
            <a:r>
              <a:rPr b="1" lang="en"/>
              <a:t>The body of the recipe</a:t>
            </a:r>
          </a:p>
          <a:p>
            <a:pPr lvl="0" rtl="0">
              <a:spcBef>
                <a:spcPts val="0"/>
              </a:spcBef>
              <a:buNone/>
            </a:pPr>
            <a:r>
              <a:rPr lang="en"/>
              <a:t>Contains the instructions about coming and heating the ingredients. </a:t>
            </a:r>
          </a:p>
          <a:p>
            <a:pPr lvl="0">
              <a:spcBef>
                <a:spcPts val="0"/>
              </a:spcBef>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2" name="Shape 122"/>
        <p:cNvGrpSpPr/>
        <p:nvPr/>
      </p:nvGrpSpPr>
      <p:grpSpPr>
        <a:xfrm>
          <a:off x="0" y="0"/>
          <a:ext cx="0" cy="0"/>
          <a:chOff x="0" y="0"/>
          <a:chExt cx="0" cy="0"/>
        </a:xfrm>
      </p:grpSpPr>
      <p:sp>
        <p:nvSpPr>
          <p:cNvPr id="123" name="Shape 123"/>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Tips!!</a:t>
            </a:r>
          </a:p>
        </p:txBody>
      </p:sp>
      <p:sp>
        <p:nvSpPr>
          <p:cNvPr id="124" name="Shape 124"/>
          <p:cNvSpPr txBox="1"/>
          <p:nvPr>
            <p:ph idx="1" type="body"/>
          </p:nvPr>
        </p:nvSpPr>
        <p:spPr>
          <a:xfrm>
            <a:off x="311700" y="1171600"/>
            <a:ext cx="8520600" cy="3397200"/>
          </a:xfrm>
          <a:prstGeom prst="rect">
            <a:avLst/>
          </a:prstGeom>
        </p:spPr>
        <p:txBody>
          <a:bodyPr anchorCtr="0" anchor="t" bIns="91425" lIns="91425" rIns="91425" tIns="91425">
            <a:noAutofit/>
          </a:bodyPr>
          <a:lstStyle/>
          <a:p>
            <a:pPr indent="-228600" lvl="0" marL="457200" rtl="0">
              <a:spcBef>
                <a:spcPts val="0"/>
              </a:spcBef>
              <a:buChar char="-"/>
            </a:pPr>
            <a:r>
              <a:rPr b="1" lang="en"/>
              <a:t>The degrees of heat</a:t>
            </a:r>
          </a:p>
          <a:p>
            <a:pPr lvl="0" rtl="0">
              <a:spcBef>
                <a:spcPts val="0"/>
              </a:spcBef>
              <a:buNone/>
            </a:pPr>
            <a:r>
              <a:rPr lang="en"/>
              <a:t>Usually marked on your oven dials. You should turn the dial so it points at the lowest part of the heat setting. You can always  turn the heat up, but overcooking is permanent. Medium heat is right in the middle of the dial. Low heat is usually marked, and is the bottom ¼ in the range from off to high. </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8" name="Shape 128"/>
        <p:cNvGrpSpPr/>
        <p:nvPr/>
      </p:nvGrpSpPr>
      <p:grpSpPr>
        <a:xfrm>
          <a:off x="0" y="0"/>
          <a:ext cx="0" cy="0"/>
          <a:chOff x="0" y="0"/>
          <a:chExt cx="0" cy="0"/>
        </a:xfrm>
      </p:grpSpPr>
      <p:sp>
        <p:nvSpPr>
          <p:cNvPr id="129" name="Shape 129"/>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Practice</a:t>
            </a:r>
          </a:p>
        </p:txBody>
      </p:sp>
      <p:sp>
        <p:nvSpPr>
          <p:cNvPr id="130" name="Shape 130"/>
          <p:cNvSpPr txBox="1"/>
          <p:nvPr>
            <p:ph idx="1" type="body"/>
          </p:nvPr>
        </p:nvSpPr>
        <p:spPr>
          <a:xfrm>
            <a:off x="311700" y="1171600"/>
            <a:ext cx="8520600" cy="3397200"/>
          </a:xfrm>
          <a:prstGeom prst="rect">
            <a:avLst/>
          </a:prstGeom>
        </p:spPr>
        <p:txBody>
          <a:bodyPr anchorCtr="0" anchor="t" bIns="91425" lIns="91425" rIns="91425" tIns="91425">
            <a:noAutofit/>
          </a:bodyPr>
          <a:lstStyle/>
          <a:p>
            <a:pPr indent="-228600" lvl="0" marL="457200">
              <a:spcBef>
                <a:spcPts val="0"/>
              </a:spcBef>
              <a:buChar char="-"/>
            </a:pPr>
            <a:r>
              <a:rPr lang="en"/>
              <a:t>Complete the Recipe Reading Activity and put it in your folder. </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4" name="Shape 134"/>
        <p:cNvGrpSpPr/>
        <p:nvPr/>
      </p:nvGrpSpPr>
      <p:grpSpPr>
        <a:xfrm>
          <a:off x="0" y="0"/>
          <a:ext cx="0" cy="0"/>
          <a:chOff x="0" y="0"/>
          <a:chExt cx="0" cy="0"/>
        </a:xfrm>
      </p:grpSpPr>
      <p:sp>
        <p:nvSpPr>
          <p:cNvPr id="135" name="Shape 135"/>
          <p:cNvSpPr txBox="1"/>
          <p:nvPr>
            <p:ph type="ctrTitle"/>
          </p:nvPr>
        </p:nvSpPr>
        <p:spPr>
          <a:xfrm>
            <a:off x="512700" y="1893300"/>
            <a:ext cx="8118600" cy="1522800"/>
          </a:xfrm>
          <a:prstGeom prst="rect">
            <a:avLst/>
          </a:prstGeom>
        </p:spPr>
        <p:txBody>
          <a:bodyPr anchorCtr="0" anchor="b" bIns="91425" lIns="91425" rIns="91425" tIns="91425">
            <a:noAutofit/>
          </a:bodyPr>
          <a:lstStyle/>
          <a:p>
            <a:pPr lvl="0">
              <a:spcBef>
                <a:spcPts val="0"/>
              </a:spcBef>
              <a:buNone/>
            </a:pPr>
            <a:r>
              <a:rPr lang="en"/>
              <a:t>Proper Measuring Techniques</a:t>
            </a:r>
          </a:p>
        </p:txBody>
      </p:sp>
      <p:sp>
        <p:nvSpPr>
          <p:cNvPr id="136" name="Shape 136"/>
          <p:cNvSpPr txBox="1"/>
          <p:nvPr>
            <p:ph idx="1" type="subTitle"/>
          </p:nvPr>
        </p:nvSpPr>
        <p:spPr>
          <a:xfrm>
            <a:off x="512700" y="3840639"/>
            <a:ext cx="8118600" cy="7875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0" name="Shape 140"/>
        <p:cNvGrpSpPr/>
        <p:nvPr/>
      </p:nvGrpSpPr>
      <p:grpSpPr>
        <a:xfrm>
          <a:off x="0" y="0"/>
          <a:ext cx="0" cy="0"/>
          <a:chOff x="0" y="0"/>
          <a:chExt cx="0" cy="0"/>
        </a:xfrm>
      </p:grpSpPr>
      <p:sp>
        <p:nvSpPr>
          <p:cNvPr id="141" name="Shape 141"/>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Measuring Equipment</a:t>
            </a:r>
          </a:p>
        </p:txBody>
      </p:sp>
      <p:sp>
        <p:nvSpPr>
          <p:cNvPr id="142" name="Shape 142"/>
          <p:cNvSpPr txBox="1"/>
          <p:nvPr>
            <p:ph idx="1" type="body"/>
          </p:nvPr>
        </p:nvSpPr>
        <p:spPr>
          <a:xfrm>
            <a:off x="311700" y="1171600"/>
            <a:ext cx="8520600" cy="3397200"/>
          </a:xfrm>
          <a:prstGeom prst="rect">
            <a:avLst/>
          </a:prstGeom>
        </p:spPr>
        <p:txBody>
          <a:bodyPr anchorCtr="0" anchor="t" bIns="91425" lIns="91425" rIns="91425" tIns="91425">
            <a:noAutofit/>
          </a:bodyPr>
          <a:lstStyle/>
          <a:p>
            <a:pPr indent="-228600" lvl="0" marL="457200" rtl="0">
              <a:spcBef>
                <a:spcPts val="0"/>
              </a:spcBef>
              <a:buAutoNum type="arabicPeriod"/>
            </a:pPr>
            <a:r>
              <a:rPr lang="en"/>
              <a:t>Measuring Spoons</a:t>
            </a:r>
          </a:p>
          <a:p>
            <a:pPr lvl="0" rtl="0">
              <a:spcBef>
                <a:spcPts val="0"/>
              </a:spcBef>
              <a:buNone/>
            </a:pPr>
            <a:r>
              <a:rPr lang="en"/>
              <a:t>Usually at least 4 spoons, made of plastic or metal. Used to measure small quantities. It is helpful to have 2 sets if possible- one for dry, one for wet. Should include ¼, ½ and 1 teaspoon and 1 tablespoon. Most will also have ¼ and ½ tablespoon.</a:t>
            </a:r>
          </a:p>
          <a:p>
            <a:pPr indent="-228600" lvl="0" marL="457200" rtl="0">
              <a:spcBef>
                <a:spcPts val="0"/>
              </a:spcBef>
              <a:buAutoNum type="arabicPeriod"/>
            </a:pPr>
            <a:r>
              <a:rPr lang="en"/>
              <a:t>Dry Measuring Cups</a:t>
            </a:r>
          </a:p>
          <a:p>
            <a:pPr lvl="0" rtl="0">
              <a:spcBef>
                <a:spcPts val="0"/>
              </a:spcBef>
              <a:buNone/>
            </a:pPr>
            <a:r>
              <a:rPr lang="en"/>
              <a:t>Plastic or metal cups used for single measures. Used for flour, sugar, oats, rice and solids like shortening and peanut butter. </a:t>
            </a:r>
          </a:p>
          <a:p>
            <a:pPr lvl="0" rtl="0">
              <a:spcBef>
                <a:spcPts val="0"/>
              </a:spcBef>
              <a:buNone/>
            </a:pPr>
            <a:r>
              <a:rPr lang="en"/>
              <a:t>Usually found in sets with: ¼, ⅓ , ½ and 1 cup. Sometimes ⅔ and ¾ cup as well. </a:t>
            </a:r>
          </a:p>
          <a:p>
            <a:pPr lvl="0">
              <a:spcBef>
                <a:spcPts val="0"/>
              </a:spcBef>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6" name="Shape 146"/>
        <p:cNvGrpSpPr/>
        <p:nvPr/>
      </p:nvGrpSpPr>
      <p:grpSpPr>
        <a:xfrm>
          <a:off x="0" y="0"/>
          <a:ext cx="0" cy="0"/>
          <a:chOff x="0" y="0"/>
          <a:chExt cx="0" cy="0"/>
        </a:xfrm>
      </p:grpSpPr>
      <p:sp>
        <p:nvSpPr>
          <p:cNvPr id="147" name="Shape 147"/>
          <p:cNvSpPr txBox="1"/>
          <p:nvPr>
            <p:ph type="title"/>
          </p:nvPr>
        </p:nvSpPr>
        <p:spPr>
          <a:xfrm>
            <a:off x="311700" y="445025"/>
            <a:ext cx="8520600" cy="613200"/>
          </a:xfrm>
          <a:prstGeom prst="rect">
            <a:avLst/>
          </a:prstGeom>
        </p:spPr>
        <p:txBody>
          <a:bodyPr anchorCtr="0" anchor="t" bIns="91425" lIns="91425" rIns="91425" tIns="91425">
            <a:noAutofit/>
          </a:bodyPr>
          <a:lstStyle/>
          <a:p>
            <a:pPr lvl="0" rtl="0">
              <a:spcBef>
                <a:spcPts val="0"/>
              </a:spcBef>
              <a:buNone/>
            </a:pPr>
            <a:r>
              <a:rPr lang="en"/>
              <a:t>Measuring Equipment</a:t>
            </a:r>
          </a:p>
        </p:txBody>
      </p:sp>
      <p:sp>
        <p:nvSpPr>
          <p:cNvPr id="148" name="Shape 148"/>
          <p:cNvSpPr txBox="1"/>
          <p:nvPr>
            <p:ph idx="1" type="body"/>
          </p:nvPr>
        </p:nvSpPr>
        <p:spPr>
          <a:xfrm>
            <a:off x="311700" y="1171600"/>
            <a:ext cx="8520600" cy="3397200"/>
          </a:xfrm>
          <a:prstGeom prst="rect">
            <a:avLst/>
          </a:prstGeom>
        </p:spPr>
        <p:txBody>
          <a:bodyPr anchorCtr="0" anchor="t" bIns="91425" lIns="91425" rIns="91425" tIns="91425">
            <a:noAutofit/>
          </a:bodyPr>
          <a:lstStyle/>
          <a:p>
            <a:pPr lvl="0">
              <a:spcBef>
                <a:spcPts val="0"/>
              </a:spcBef>
              <a:buNone/>
            </a:pPr>
            <a:r>
              <a:rPr lang="en"/>
              <a:t>3. Liquid Measuring Cups</a:t>
            </a:r>
          </a:p>
          <a:p>
            <a:pPr lvl="0">
              <a:spcBef>
                <a:spcPts val="0"/>
              </a:spcBef>
              <a:buNone/>
            </a:pPr>
            <a:r>
              <a:rPr lang="en"/>
              <a:t>Glass or clear plastic containers with a pour spout and handle. They are generally available in 1 cup, 2 cup, 4 cup, and 8 cup sizes, with the graduated measures on the side. </a:t>
            </a:r>
          </a:p>
          <a:p>
            <a:pPr lvl="0">
              <a:spcBef>
                <a:spcPts val="0"/>
              </a:spcBef>
              <a:buNone/>
            </a:pPr>
            <a:r>
              <a:rPr lang="en"/>
              <a:t>4. Scales</a:t>
            </a:r>
          </a:p>
          <a:p>
            <a:pPr lvl="0">
              <a:spcBef>
                <a:spcPts val="0"/>
              </a:spcBef>
              <a:buNone/>
            </a:pPr>
            <a:r>
              <a:rPr lang="en"/>
              <a:t>Balance or spring scales are used to measure the weight of ingredients. Balance scales will be more accurate than spring. This is the most accurate way of measuring ingredients. </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2" name="Shape 152"/>
        <p:cNvGrpSpPr/>
        <p:nvPr/>
      </p:nvGrpSpPr>
      <p:grpSpPr>
        <a:xfrm>
          <a:off x="0" y="0"/>
          <a:ext cx="0" cy="0"/>
          <a:chOff x="0" y="0"/>
          <a:chExt cx="0" cy="0"/>
        </a:xfrm>
      </p:grpSpPr>
      <p:sp>
        <p:nvSpPr>
          <p:cNvPr id="153" name="Shape 153"/>
          <p:cNvSpPr txBox="1"/>
          <p:nvPr>
            <p:ph type="title"/>
          </p:nvPr>
        </p:nvSpPr>
        <p:spPr>
          <a:xfrm>
            <a:off x="490250" y="526350"/>
            <a:ext cx="5604000" cy="4090800"/>
          </a:xfrm>
          <a:prstGeom prst="rect">
            <a:avLst/>
          </a:prstGeom>
        </p:spPr>
        <p:txBody>
          <a:bodyPr anchorCtr="0" anchor="ctr" bIns="91425" lIns="91425" rIns="91425" tIns="91425">
            <a:noAutofit/>
          </a:bodyPr>
          <a:lstStyle/>
          <a:p>
            <a:pPr lvl="0">
              <a:spcBef>
                <a:spcPts val="0"/>
              </a:spcBef>
              <a:buNone/>
            </a:pPr>
            <a:r>
              <a:rPr lang="en"/>
              <a:t>Dry and Solid Ingredients</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7" name="Shape 157"/>
        <p:cNvGrpSpPr/>
        <p:nvPr/>
      </p:nvGrpSpPr>
      <p:grpSpPr>
        <a:xfrm>
          <a:off x="0" y="0"/>
          <a:ext cx="0" cy="0"/>
          <a:chOff x="0" y="0"/>
          <a:chExt cx="0" cy="0"/>
        </a:xfrm>
      </p:grpSpPr>
      <p:sp>
        <p:nvSpPr>
          <p:cNvPr id="158" name="Shape 158"/>
          <p:cNvSpPr txBox="1"/>
          <p:nvPr>
            <p:ph type="title"/>
          </p:nvPr>
        </p:nvSpPr>
        <p:spPr>
          <a:xfrm>
            <a:off x="311700" y="445025"/>
            <a:ext cx="8520600" cy="613200"/>
          </a:xfrm>
          <a:prstGeom prst="rect">
            <a:avLst/>
          </a:prstGeom>
        </p:spPr>
        <p:txBody>
          <a:bodyPr anchorCtr="0" anchor="t" bIns="91425" lIns="91425" rIns="91425" tIns="91425">
            <a:noAutofit/>
          </a:bodyPr>
          <a:lstStyle/>
          <a:p>
            <a:pPr lvl="0" rtl="0">
              <a:spcBef>
                <a:spcPts val="0"/>
              </a:spcBef>
              <a:buNone/>
            </a:pPr>
            <a:r>
              <a:rPr lang="en"/>
              <a:t>Methods of Measuring Dry and Solid Ingredients</a:t>
            </a:r>
          </a:p>
        </p:txBody>
      </p:sp>
      <p:sp>
        <p:nvSpPr>
          <p:cNvPr id="159" name="Shape 159"/>
          <p:cNvSpPr txBox="1"/>
          <p:nvPr>
            <p:ph idx="1" type="body"/>
          </p:nvPr>
        </p:nvSpPr>
        <p:spPr>
          <a:xfrm>
            <a:off x="311700" y="1171600"/>
            <a:ext cx="8520600" cy="3397200"/>
          </a:xfrm>
          <a:prstGeom prst="rect">
            <a:avLst/>
          </a:prstGeom>
        </p:spPr>
        <p:txBody>
          <a:bodyPr anchorCtr="0" anchor="t" bIns="91425" lIns="91425" rIns="91425" tIns="91425">
            <a:noAutofit/>
          </a:bodyPr>
          <a:lstStyle/>
          <a:p>
            <a:pPr lvl="0">
              <a:spcBef>
                <a:spcPts val="0"/>
              </a:spcBef>
              <a:buNone/>
            </a:pPr>
            <a:r>
              <a:rPr b="1" lang="en"/>
              <a:t>Weight vs. Volume</a:t>
            </a:r>
          </a:p>
          <a:p>
            <a:pPr lvl="0">
              <a:spcBef>
                <a:spcPts val="0"/>
              </a:spcBef>
              <a:buNone/>
            </a:pPr>
            <a:r>
              <a:rPr lang="en"/>
              <a:t>If given the option, measure by weight. Compaction of ingredients as well as things like humidity can cause variance in dry ingredients. </a:t>
            </a:r>
          </a:p>
          <a:p>
            <a:pPr lvl="0">
              <a:spcBef>
                <a:spcPts val="0"/>
              </a:spcBef>
              <a:buNone/>
            </a:pPr>
            <a:r>
              <a:rPr lang="en"/>
              <a:t>If using volume (which is what we will be doing), measure to the rim of the measuring cup or spoon. </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3" name="Shape 163"/>
        <p:cNvGrpSpPr/>
        <p:nvPr/>
      </p:nvGrpSpPr>
      <p:grpSpPr>
        <a:xfrm>
          <a:off x="0" y="0"/>
          <a:ext cx="0" cy="0"/>
          <a:chOff x="0" y="0"/>
          <a:chExt cx="0" cy="0"/>
        </a:xfrm>
      </p:grpSpPr>
      <p:sp>
        <p:nvSpPr>
          <p:cNvPr id="164" name="Shape 164"/>
          <p:cNvSpPr txBox="1"/>
          <p:nvPr>
            <p:ph type="title"/>
          </p:nvPr>
        </p:nvSpPr>
        <p:spPr>
          <a:xfrm>
            <a:off x="311700" y="445025"/>
            <a:ext cx="8520600" cy="613200"/>
          </a:xfrm>
          <a:prstGeom prst="rect">
            <a:avLst/>
          </a:prstGeom>
        </p:spPr>
        <p:txBody>
          <a:bodyPr anchorCtr="0" anchor="t" bIns="91425" lIns="91425" rIns="91425" tIns="91425">
            <a:noAutofit/>
          </a:bodyPr>
          <a:lstStyle/>
          <a:p>
            <a:pPr lvl="0" rtl="0">
              <a:spcBef>
                <a:spcPts val="0"/>
              </a:spcBef>
              <a:buNone/>
            </a:pPr>
            <a:r>
              <a:rPr lang="en"/>
              <a:t>Flour, Sugar, Baking Soda, Baking Powder, Cocoa</a:t>
            </a:r>
          </a:p>
        </p:txBody>
      </p:sp>
      <p:sp>
        <p:nvSpPr>
          <p:cNvPr id="165" name="Shape 165"/>
          <p:cNvSpPr txBox="1"/>
          <p:nvPr>
            <p:ph idx="1" type="body"/>
          </p:nvPr>
        </p:nvSpPr>
        <p:spPr>
          <a:xfrm>
            <a:off x="311700" y="1171600"/>
            <a:ext cx="8520600" cy="3397200"/>
          </a:xfrm>
          <a:prstGeom prst="rect">
            <a:avLst/>
          </a:prstGeom>
        </p:spPr>
        <p:txBody>
          <a:bodyPr anchorCtr="0" anchor="t" bIns="91425" lIns="91425" rIns="91425" tIns="91425">
            <a:noAutofit/>
          </a:bodyPr>
          <a:lstStyle/>
          <a:p>
            <a:pPr lvl="0">
              <a:spcBef>
                <a:spcPts val="0"/>
              </a:spcBef>
              <a:buNone/>
            </a:pPr>
            <a:r>
              <a:rPr lang="en"/>
              <a:t>Add enough dry ingredients so that it is heaping over the top of the measuring cup.</a:t>
            </a:r>
          </a:p>
          <a:p>
            <a:pPr lvl="0">
              <a:spcBef>
                <a:spcPts val="0"/>
              </a:spcBef>
              <a:buNone/>
            </a:pPr>
            <a:r>
              <a:rPr lang="en"/>
              <a:t>Do this by spooning the ingredient into the cup- do </a:t>
            </a:r>
            <a:r>
              <a:rPr b="1" lang="en"/>
              <a:t>not</a:t>
            </a:r>
            <a:r>
              <a:rPr lang="en"/>
              <a:t> put the cup in the bag or box.</a:t>
            </a:r>
          </a:p>
          <a:p>
            <a:pPr lvl="0">
              <a:spcBef>
                <a:spcPts val="0"/>
              </a:spcBef>
              <a:buNone/>
            </a:pPr>
            <a:r>
              <a:rPr lang="en"/>
              <a:t>You may want to stir first to aerate and remove lumps. </a:t>
            </a:r>
          </a:p>
          <a:p>
            <a:pPr lvl="0">
              <a:spcBef>
                <a:spcPts val="0"/>
              </a:spcBef>
              <a:buNone/>
            </a:pPr>
            <a:r>
              <a:rPr lang="en"/>
              <a:t>Do not pack the ingredients into the cup. </a:t>
            </a:r>
          </a:p>
          <a:p>
            <a:pPr lvl="0">
              <a:spcBef>
                <a:spcPts val="0"/>
              </a:spcBef>
              <a:buNone/>
            </a:pPr>
            <a:r>
              <a:rPr lang="en"/>
              <a:t>Using the back edge of a knife or straight edge, level the ingredient by running the straight edge along the rim of the cup or spoon to push off excess. </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x="0" y="0"/>
          <a:ext cx="0" cy="0"/>
          <a:chOff x="0" y="0"/>
          <a:chExt cx="0" cy="0"/>
        </a:xfrm>
      </p:grpSpPr>
      <p:sp>
        <p:nvSpPr>
          <p:cNvPr id="65" name="Shape 65"/>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Vocabulary</a:t>
            </a:r>
          </a:p>
        </p:txBody>
      </p:sp>
      <p:sp>
        <p:nvSpPr>
          <p:cNvPr id="66" name="Shape 66"/>
          <p:cNvSpPr txBox="1"/>
          <p:nvPr>
            <p:ph idx="1" type="body"/>
          </p:nvPr>
        </p:nvSpPr>
        <p:spPr>
          <a:xfrm>
            <a:off x="311700" y="1171600"/>
            <a:ext cx="8520600" cy="3397200"/>
          </a:xfrm>
          <a:prstGeom prst="rect">
            <a:avLst/>
          </a:prstGeom>
        </p:spPr>
        <p:txBody>
          <a:bodyPr anchorCtr="0" anchor="t" bIns="91425" lIns="91425" rIns="91425" tIns="91425">
            <a:noAutofit/>
          </a:bodyPr>
          <a:lstStyle/>
          <a:p>
            <a:pPr indent="-228600" lvl="0" marL="457200" rtl="0">
              <a:spcBef>
                <a:spcPts val="0"/>
              </a:spcBef>
              <a:buChar char="-"/>
            </a:pPr>
            <a:r>
              <a:rPr b="1" lang="en"/>
              <a:t>Recipe: </a:t>
            </a:r>
            <a:r>
              <a:rPr lang="en"/>
              <a:t>an exact set of directions on how to use ingredients, equipment, and preparation and cooking techniques for a certain dish. </a:t>
            </a:r>
          </a:p>
          <a:p>
            <a:pPr indent="-228600" lvl="0" marL="457200" rtl="0">
              <a:spcBef>
                <a:spcPts val="0"/>
              </a:spcBef>
              <a:buChar char="-"/>
            </a:pPr>
            <a:r>
              <a:rPr b="1" lang="en"/>
              <a:t>Standardized Recipe: </a:t>
            </a:r>
            <a:r>
              <a:rPr lang="en"/>
              <a:t>a set of written instructions that is used to consistently prepare a known quantity and quality of a certain food. </a:t>
            </a:r>
          </a:p>
          <a:p>
            <a:pPr indent="-228600" lvl="0" marL="457200">
              <a:spcBef>
                <a:spcPts val="0"/>
              </a:spcBef>
              <a:buChar char="-"/>
            </a:pPr>
            <a:r>
              <a:rPr b="1" lang="en"/>
              <a:t>Quality Control: </a:t>
            </a:r>
            <a:r>
              <a:rPr lang="en"/>
              <a:t>a system that ensures that everything will meet the food establishments standards. </a:t>
            </a:r>
          </a:p>
        </p:txBody>
      </p:sp>
    </p:spTree>
  </p:cSld>
  <p:clrMapOvr>
    <a:masterClrMapping/>
  </p:clrMapOvr>
  <p:transition spd="slow">
    <p:fad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
                                            <p:txEl>
                                              <p:pRg end="0" st="0"/>
                                            </p:txEl>
                                          </p:spTgt>
                                        </p:tgtEl>
                                        <p:attrNameLst>
                                          <p:attrName>style.visibility</p:attrName>
                                        </p:attrNameLst>
                                      </p:cBhvr>
                                      <p:to>
                                        <p:strVal val="visible"/>
                                      </p:to>
                                    </p:set>
                                    <p:animEffect filter="fade" transition="in">
                                      <p:cBhvr>
                                        <p:cTn dur="1000"/>
                                        <p:tgtEl>
                                          <p:spTgt spid="6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
                                            <p:txEl>
                                              <p:pRg end="1" st="1"/>
                                            </p:txEl>
                                          </p:spTgt>
                                        </p:tgtEl>
                                        <p:attrNameLst>
                                          <p:attrName>style.visibility</p:attrName>
                                        </p:attrNameLst>
                                      </p:cBhvr>
                                      <p:to>
                                        <p:strVal val="visible"/>
                                      </p:to>
                                    </p:set>
                                    <p:animEffect filter="fade" transition="in">
                                      <p:cBhvr>
                                        <p:cTn dur="1000"/>
                                        <p:tgtEl>
                                          <p:spTgt spid="6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
                                            <p:txEl>
                                              <p:pRg end="2" st="2"/>
                                            </p:txEl>
                                          </p:spTgt>
                                        </p:tgtEl>
                                        <p:attrNameLst>
                                          <p:attrName>style.visibility</p:attrName>
                                        </p:attrNameLst>
                                      </p:cBhvr>
                                      <p:to>
                                        <p:strVal val="visible"/>
                                      </p:to>
                                    </p:set>
                                    <p:animEffect filter="fade" transition="in">
                                      <p:cBhvr>
                                        <p:cTn dur="1000"/>
                                        <p:tgtEl>
                                          <p:spTgt spid="66">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9" name="Shape 169"/>
        <p:cNvGrpSpPr/>
        <p:nvPr/>
      </p:nvGrpSpPr>
      <p:grpSpPr>
        <a:xfrm>
          <a:off x="0" y="0"/>
          <a:ext cx="0" cy="0"/>
          <a:chOff x="0" y="0"/>
          <a:chExt cx="0" cy="0"/>
        </a:xfrm>
      </p:grpSpPr>
      <p:sp>
        <p:nvSpPr>
          <p:cNvPr id="170" name="Shape 170"/>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Oats, Cornmeal, </a:t>
            </a:r>
            <a:r>
              <a:rPr lang="en"/>
              <a:t>Bread Crumbs</a:t>
            </a:r>
            <a:r>
              <a:rPr lang="en"/>
              <a:t>, Cereal</a:t>
            </a:r>
          </a:p>
        </p:txBody>
      </p:sp>
      <p:sp>
        <p:nvSpPr>
          <p:cNvPr id="171" name="Shape 171"/>
          <p:cNvSpPr txBox="1"/>
          <p:nvPr>
            <p:ph idx="1" type="body"/>
          </p:nvPr>
        </p:nvSpPr>
        <p:spPr>
          <a:xfrm>
            <a:off x="311700" y="1171600"/>
            <a:ext cx="8520600" cy="3397200"/>
          </a:xfrm>
          <a:prstGeom prst="rect">
            <a:avLst/>
          </a:prstGeom>
        </p:spPr>
        <p:txBody>
          <a:bodyPr anchorCtr="0" anchor="t" bIns="91425" lIns="91425" rIns="91425" tIns="91425">
            <a:noAutofit/>
          </a:bodyPr>
          <a:lstStyle/>
          <a:p>
            <a:pPr lvl="0">
              <a:spcBef>
                <a:spcPts val="0"/>
              </a:spcBef>
              <a:buNone/>
            </a:pPr>
            <a:r>
              <a:rPr lang="en"/>
              <a:t>Pour ingredients into a measuring cup by pouring it into the cup until it is over filled and then level the ingredient with your straight edge. </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5" name="Shape 175"/>
        <p:cNvGrpSpPr/>
        <p:nvPr/>
      </p:nvGrpSpPr>
      <p:grpSpPr>
        <a:xfrm>
          <a:off x="0" y="0"/>
          <a:ext cx="0" cy="0"/>
          <a:chOff x="0" y="0"/>
          <a:chExt cx="0" cy="0"/>
        </a:xfrm>
      </p:grpSpPr>
      <p:sp>
        <p:nvSpPr>
          <p:cNvPr id="176" name="Shape 176"/>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Bulky Dry Ingredients</a:t>
            </a:r>
          </a:p>
        </p:txBody>
      </p:sp>
      <p:sp>
        <p:nvSpPr>
          <p:cNvPr id="177" name="Shape 177"/>
          <p:cNvSpPr txBox="1"/>
          <p:nvPr>
            <p:ph idx="1" type="body"/>
          </p:nvPr>
        </p:nvSpPr>
        <p:spPr>
          <a:xfrm>
            <a:off x="311700" y="1171600"/>
            <a:ext cx="8520600" cy="3397200"/>
          </a:xfrm>
          <a:prstGeom prst="rect">
            <a:avLst/>
          </a:prstGeom>
        </p:spPr>
        <p:txBody>
          <a:bodyPr anchorCtr="0" anchor="t" bIns="91425" lIns="91425" rIns="91425" tIns="91425">
            <a:noAutofit/>
          </a:bodyPr>
          <a:lstStyle/>
          <a:p>
            <a:pPr lvl="0">
              <a:spcBef>
                <a:spcPts val="0"/>
              </a:spcBef>
              <a:buNone/>
            </a:pPr>
            <a:r>
              <a:rPr lang="en"/>
              <a:t>Example: shredded cheese, chopped nuts, coconut. </a:t>
            </a:r>
          </a:p>
          <a:p>
            <a:pPr lvl="0">
              <a:spcBef>
                <a:spcPts val="0"/>
              </a:spcBef>
              <a:buNone/>
            </a:pPr>
            <a:r>
              <a:rPr lang="en"/>
              <a:t>Spoon into the measuring cup, and when it is full pat the ingredients lightly (do not pack down). </a:t>
            </a:r>
          </a:p>
          <a:p>
            <a:pPr lvl="0">
              <a:spcBef>
                <a:spcPts val="0"/>
              </a:spcBef>
              <a:buNone/>
            </a:pPr>
            <a:r>
              <a:rPr lang="en"/>
              <a:t>Level off. </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1" name="Shape 181"/>
        <p:cNvGrpSpPr/>
        <p:nvPr/>
      </p:nvGrpSpPr>
      <p:grpSpPr>
        <a:xfrm>
          <a:off x="0" y="0"/>
          <a:ext cx="0" cy="0"/>
          <a:chOff x="0" y="0"/>
          <a:chExt cx="0" cy="0"/>
        </a:xfrm>
      </p:grpSpPr>
      <p:sp>
        <p:nvSpPr>
          <p:cNvPr id="182" name="Shape 182"/>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Brown Sugar and Shortening</a:t>
            </a:r>
          </a:p>
        </p:txBody>
      </p:sp>
      <p:sp>
        <p:nvSpPr>
          <p:cNvPr id="183" name="Shape 183"/>
          <p:cNvSpPr txBox="1"/>
          <p:nvPr>
            <p:ph idx="1" type="body"/>
          </p:nvPr>
        </p:nvSpPr>
        <p:spPr>
          <a:xfrm>
            <a:off x="311700" y="1171600"/>
            <a:ext cx="8520600" cy="3397200"/>
          </a:xfrm>
          <a:prstGeom prst="rect">
            <a:avLst/>
          </a:prstGeom>
        </p:spPr>
        <p:txBody>
          <a:bodyPr anchorCtr="0" anchor="t" bIns="91425" lIns="91425" rIns="91425" tIns="91425">
            <a:noAutofit/>
          </a:bodyPr>
          <a:lstStyle/>
          <a:p>
            <a:pPr lvl="0">
              <a:spcBef>
                <a:spcPts val="0"/>
              </a:spcBef>
              <a:buNone/>
            </a:pPr>
            <a:r>
              <a:rPr lang="en"/>
              <a:t>These ingredients should be spooned into the measuring device and packed FIRMLY to eliminate any air pockets. After it is firmly packed it can be leveled with the straight edge. </a:t>
            </a:r>
          </a:p>
          <a:p>
            <a:pPr lvl="0">
              <a:spcBef>
                <a:spcPts val="0"/>
              </a:spcBef>
              <a:buNone/>
            </a:pPr>
            <a:r>
              <a:rPr lang="en"/>
              <a:t>When removed from the measuring cup, the brown sugar will be molded into the shape of the cup if packed properly. </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7" name="Shape 187"/>
        <p:cNvGrpSpPr/>
        <p:nvPr/>
      </p:nvGrpSpPr>
      <p:grpSpPr>
        <a:xfrm>
          <a:off x="0" y="0"/>
          <a:ext cx="0" cy="0"/>
          <a:chOff x="0" y="0"/>
          <a:chExt cx="0" cy="0"/>
        </a:xfrm>
      </p:grpSpPr>
      <p:sp>
        <p:nvSpPr>
          <p:cNvPr id="188" name="Shape 188"/>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Stick Butter or Margarine</a:t>
            </a:r>
          </a:p>
        </p:txBody>
      </p:sp>
      <p:sp>
        <p:nvSpPr>
          <p:cNvPr id="189" name="Shape 189"/>
          <p:cNvSpPr txBox="1"/>
          <p:nvPr>
            <p:ph idx="1" type="body"/>
          </p:nvPr>
        </p:nvSpPr>
        <p:spPr>
          <a:xfrm>
            <a:off x="311700" y="1171600"/>
            <a:ext cx="8520600" cy="3397200"/>
          </a:xfrm>
          <a:prstGeom prst="rect">
            <a:avLst/>
          </a:prstGeom>
        </p:spPr>
        <p:txBody>
          <a:bodyPr anchorCtr="0" anchor="t" bIns="91425" lIns="91425" rIns="91425" tIns="91425">
            <a:noAutofit/>
          </a:bodyPr>
          <a:lstStyle/>
          <a:p>
            <a:pPr lvl="0">
              <a:spcBef>
                <a:spcPts val="0"/>
              </a:spcBef>
              <a:buNone/>
            </a:pPr>
            <a:r>
              <a:rPr lang="en"/>
              <a:t>When purchased, most packaging will have the measurements marked on it. Simply cut off the amount needed according to the markings on the stick. </a:t>
            </a:r>
          </a:p>
          <a:p>
            <a:pPr lvl="0">
              <a:spcBef>
                <a:spcPts val="0"/>
              </a:spcBef>
              <a:buNone/>
            </a:pPr>
            <a:r>
              <a:rPr lang="en"/>
              <a:t>Displacement: If you don’t have these measurements, you can use a displacement method. Fill a 2-cup liquid measuring cup to the 1 cup line with water. Start putting the ingredient in the water, making sure it is submerged. Keep adding the ingredient until the water rises to the measurement. For example, if it calls for ½ cup of butter, keep adding butter until the water rises to 1 ½ cups.</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3" name="Shape 193"/>
        <p:cNvGrpSpPr/>
        <p:nvPr/>
      </p:nvGrpSpPr>
      <p:grpSpPr>
        <a:xfrm>
          <a:off x="0" y="0"/>
          <a:ext cx="0" cy="0"/>
          <a:chOff x="0" y="0"/>
          <a:chExt cx="0" cy="0"/>
        </a:xfrm>
      </p:grpSpPr>
      <p:sp>
        <p:nvSpPr>
          <p:cNvPr id="194" name="Shape 194"/>
          <p:cNvSpPr txBox="1"/>
          <p:nvPr>
            <p:ph type="title"/>
          </p:nvPr>
        </p:nvSpPr>
        <p:spPr>
          <a:xfrm>
            <a:off x="490250" y="526350"/>
            <a:ext cx="5604000" cy="4090800"/>
          </a:xfrm>
          <a:prstGeom prst="rect">
            <a:avLst/>
          </a:prstGeom>
        </p:spPr>
        <p:txBody>
          <a:bodyPr anchorCtr="0" anchor="ctr" bIns="91425" lIns="91425" rIns="91425" tIns="91425">
            <a:noAutofit/>
          </a:bodyPr>
          <a:lstStyle/>
          <a:p>
            <a:pPr lvl="0">
              <a:spcBef>
                <a:spcPts val="0"/>
              </a:spcBef>
              <a:buNone/>
            </a:pPr>
            <a:r>
              <a:rPr lang="en"/>
              <a:t>Liquid Ingredients</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8" name="Shape 198"/>
        <p:cNvGrpSpPr/>
        <p:nvPr/>
      </p:nvGrpSpPr>
      <p:grpSpPr>
        <a:xfrm>
          <a:off x="0" y="0"/>
          <a:ext cx="0" cy="0"/>
          <a:chOff x="0" y="0"/>
          <a:chExt cx="0" cy="0"/>
        </a:xfrm>
      </p:grpSpPr>
      <p:sp>
        <p:nvSpPr>
          <p:cNvPr id="199" name="Shape 199"/>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Methods for Measuring Liquid Ingredients</a:t>
            </a:r>
          </a:p>
        </p:txBody>
      </p:sp>
      <p:sp>
        <p:nvSpPr>
          <p:cNvPr id="200" name="Shape 200"/>
          <p:cNvSpPr txBox="1"/>
          <p:nvPr>
            <p:ph idx="1" type="body"/>
          </p:nvPr>
        </p:nvSpPr>
        <p:spPr>
          <a:xfrm>
            <a:off x="311700" y="1171600"/>
            <a:ext cx="8520600" cy="3397200"/>
          </a:xfrm>
          <a:prstGeom prst="rect">
            <a:avLst/>
          </a:prstGeom>
        </p:spPr>
        <p:txBody>
          <a:bodyPr anchorCtr="0" anchor="t" bIns="91425" lIns="91425" rIns="91425" tIns="91425">
            <a:noAutofit/>
          </a:bodyPr>
          <a:lstStyle/>
          <a:p>
            <a:pPr lvl="0">
              <a:spcBef>
                <a:spcPts val="0"/>
              </a:spcBef>
              <a:buNone/>
            </a:pPr>
            <a:r>
              <a:rPr lang="en"/>
              <a:t>Use transparent plastic or glass measuring cups, with pour spouts, to measure large quantities of liquids and sticky ingredients. </a:t>
            </a:r>
          </a:p>
          <a:p>
            <a:pPr lvl="0">
              <a:spcBef>
                <a:spcPts val="0"/>
              </a:spcBef>
              <a:buNone/>
            </a:pPr>
            <a:r>
              <a:rPr lang="en"/>
              <a:t>Pour the ingredient into the cup until it is at the desired measurement. </a:t>
            </a:r>
          </a:p>
          <a:p>
            <a:pPr lvl="0">
              <a:spcBef>
                <a:spcPts val="0"/>
              </a:spcBef>
              <a:buNone/>
            </a:pPr>
            <a:r>
              <a:rPr lang="en"/>
              <a:t>When checking to see if the ingredient is at the right level, place the cup on a flat, level surface. Then bend down to view the measurement at eye level. Do not hold the cup up to eye level- it may not be level. </a:t>
            </a:r>
          </a:p>
          <a:p>
            <a:pPr lvl="0">
              <a:spcBef>
                <a:spcPts val="0"/>
              </a:spcBef>
              <a:buNone/>
            </a:pPr>
            <a:r>
              <a:rPr lang="en"/>
              <a:t>When using spoons, hold the spoon flat and pour until it is filled. </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4" name="Shape 204"/>
        <p:cNvGrpSpPr/>
        <p:nvPr/>
      </p:nvGrpSpPr>
      <p:grpSpPr>
        <a:xfrm>
          <a:off x="0" y="0"/>
          <a:ext cx="0" cy="0"/>
          <a:chOff x="0" y="0"/>
          <a:chExt cx="0" cy="0"/>
        </a:xfrm>
      </p:grpSpPr>
      <p:sp>
        <p:nvSpPr>
          <p:cNvPr id="205" name="Shape 205"/>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Sticky Ingredients</a:t>
            </a:r>
          </a:p>
        </p:txBody>
      </p:sp>
      <p:sp>
        <p:nvSpPr>
          <p:cNvPr id="206" name="Shape 206"/>
          <p:cNvSpPr txBox="1"/>
          <p:nvPr>
            <p:ph idx="1" type="body"/>
          </p:nvPr>
        </p:nvSpPr>
        <p:spPr>
          <a:xfrm>
            <a:off x="311700" y="1171600"/>
            <a:ext cx="8520600" cy="3397200"/>
          </a:xfrm>
          <a:prstGeom prst="rect">
            <a:avLst/>
          </a:prstGeom>
        </p:spPr>
        <p:txBody>
          <a:bodyPr anchorCtr="0" anchor="t" bIns="91425" lIns="91425" rIns="91425" tIns="91425">
            <a:noAutofit/>
          </a:bodyPr>
          <a:lstStyle/>
          <a:p>
            <a:pPr lvl="0">
              <a:spcBef>
                <a:spcPts val="0"/>
              </a:spcBef>
              <a:buNone/>
            </a:pPr>
            <a:r>
              <a:rPr lang="en"/>
              <a:t>Example: Jelly, honey, molasses, syrup. </a:t>
            </a:r>
          </a:p>
          <a:p>
            <a:pPr lvl="0">
              <a:spcBef>
                <a:spcPts val="0"/>
              </a:spcBef>
              <a:buNone/>
            </a:pPr>
            <a:r>
              <a:rPr lang="en"/>
              <a:t>Lightly coat the inside of the measuring up with vegetable oil or spray with cooking oil. It will allow the sticky ingredients to slide out easily. </a:t>
            </a:r>
          </a:p>
          <a:p>
            <a:pPr lvl="0">
              <a:spcBef>
                <a:spcPts val="0"/>
              </a:spcBef>
              <a:buNone/>
            </a:pPr>
            <a:r>
              <a:rPr lang="en"/>
              <a:t>If the recipe calls for oil, you could measure it first and then measure your sticky ingredients without washing out that cup. </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x="0" y="0"/>
          <a:ext cx="0" cy="0"/>
          <a:chOff x="0" y="0"/>
          <a:chExt cx="0" cy="0"/>
        </a:xfrm>
      </p:grpSpPr>
      <p:sp>
        <p:nvSpPr>
          <p:cNvPr id="211" name="Shape 211"/>
          <p:cNvSpPr txBox="1"/>
          <p:nvPr>
            <p:ph type="title"/>
          </p:nvPr>
        </p:nvSpPr>
        <p:spPr>
          <a:xfrm>
            <a:off x="490250" y="526350"/>
            <a:ext cx="5604000" cy="4090800"/>
          </a:xfrm>
          <a:prstGeom prst="rect">
            <a:avLst/>
          </a:prstGeom>
        </p:spPr>
        <p:txBody>
          <a:bodyPr anchorCtr="0" anchor="ctr" bIns="91425" lIns="91425" rIns="91425" tIns="91425">
            <a:noAutofit/>
          </a:bodyPr>
          <a:lstStyle/>
          <a:p>
            <a:pPr lvl="0">
              <a:spcBef>
                <a:spcPts val="0"/>
              </a:spcBef>
              <a:buNone/>
            </a:pPr>
            <a:r>
              <a:rPr lang="en"/>
              <a:t>Measuring Tips</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5" name="Shape 215"/>
        <p:cNvGrpSpPr/>
        <p:nvPr/>
      </p:nvGrpSpPr>
      <p:grpSpPr>
        <a:xfrm>
          <a:off x="0" y="0"/>
          <a:ext cx="0" cy="0"/>
          <a:chOff x="0" y="0"/>
          <a:chExt cx="0" cy="0"/>
        </a:xfrm>
      </p:grpSpPr>
      <p:sp>
        <p:nvSpPr>
          <p:cNvPr id="216" name="Shape 216"/>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Tips!!</a:t>
            </a:r>
          </a:p>
        </p:txBody>
      </p:sp>
      <p:sp>
        <p:nvSpPr>
          <p:cNvPr id="217" name="Shape 217"/>
          <p:cNvSpPr txBox="1"/>
          <p:nvPr>
            <p:ph idx="1" type="body"/>
          </p:nvPr>
        </p:nvSpPr>
        <p:spPr>
          <a:xfrm>
            <a:off x="311700" y="1171600"/>
            <a:ext cx="8520600" cy="3397200"/>
          </a:xfrm>
          <a:prstGeom prst="rect">
            <a:avLst/>
          </a:prstGeom>
        </p:spPr>
        <p:txBody>
          <a:bodyPr anchorCtr="0" anchor="t" bIns="91425" lIns="91425" rIns="91425" tIns="91425">
            <a:noAutofit/>
          </a:bodyPr>
          <a:lstStyle/>
          <a:p>
            <a:pPr indent="-228600" lvl="0" marL="457200" rtl="0">
              <a:spcBef>
                <a:spcPts val="0"/>
              </a:spcBef>
              <a:buChar char="-"/>
            </a:pPr>
            <a:r>
              <a:rPr lang="en"/>
              <a:t>Never measure over the mixing bowl containing the other ingredients, incase you accidentally tip the measuring device or over pour. This could ruin your whole batch. </a:t>
            </a:r>
          </a:p>
          <a:p>
            <a:pPr indent="-228600" lvl="0" marL="457200" rtl="0">
              <a:spcBef>
                <a:spcPts val="0"/>
              </a:spcBef>
              <a:buChar char="-"/>
            </a:pPr>
            <a:r>
              <a:rPr lang="en"/>
              <a:t>Measure over the sink, another bowl, or a sheet of wax paper. Anything caught on wax paper can be returned to that ingredients container. </a:t>
            </a:r>
          </a:p>
          <a:p>
            <a:pPr indent="-228600" lvl="0" marL="457200" rtl="0">
              <a:spcBef>
                <a:spcPts val="0"/>
              </a:spcBef>
              <a:buChar char="-"/>
            </a:pPr>
            <a:r>
              <a:rPr lang="en"/>
              <a:t>If you only have one set of measuring cups or spoons, measure dry ingredients first and then measuring your liquid ingredients. </a:t>
            </a:r>
          </a:p>
          <a:p>
            <a:pPr indent="-228600" lvl="0" marL="457200">
              <a:spcBef>
                <a:spcPts val="0"/>
              </a:spcBef>
              <a:buChar char="-"/>
            </a:pPr>
            <a:r>
              <a:rPr lang="en"/>
              <a:t>Store loose ingredients, such as salt and flour, in a lidded container. It makes it easier to spoon out and level. </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0" st="0"/>
                                            </p:txEl>
                                          </p:spTgt>
                                        </p:tgtEl>
                                        <p:attrNameLst>
                                          <p:attrName>style.visibility</p:attrName>
                                        </p:attrNameLst>
                                      </p:cBhvr>
                                      <p:to>
                                        <p:strVal val="visible"/>
                                      </p:to>
                                    </p:set>
                                    <p:animEffect filter="fade" transition="in">
                                      <p:cBhvr>
                                        <p:cTn dur="1000"/>
                                        <p:tgtEl>
                                          <p:spTgt spid="21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1" st="1"/>
                                            </p:txEl>
                                          </p:spTgt>
                                        </p:tgtEl>
                                        <p:attrNameLst>
                                          <p:attrName>style.visibility</p:attrName>
                                        </p:attrNameLst>
                                      </p:cBhvr>
                                      <p:to>
                                        <p:strVal val="visible"/>
                                      </p:to>
                                    </p:set>
                                    <p:animEffect filter="fade" transition="in">
                                      <p:cBhvr>
                                        <p:cTn dur="1000"/>
                                        <p:tgtEl>
                                          <p:spTgt spid="21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2" st="2"/>
                                            </p:txEl>
                                          </p:spTgt>
                                        </p:tgtEl>
                                        <p:attrNameLst>
                                          <p:attrName>style.visibility</p:attrName>
                                        </p:attrNameLst>
                                      </p:cBhvr>
                                      <p:to>
                                        <p:strVal val="visible"/>
                                      </p:to>
                                    </p:set>
                                    <p:animEffect filter="fade" transition="in">
                                      <p:cBhvr>
                                        <p:cTn dur="1000"/>
                                        <p:tgtEl>
                                          <p:spTgt spid="21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xEl>
                                              <p:pRg end="3" st="3"/>
                                            </p:txEl>
                                          </p:spTgt>
                                        </p:tgtEl>
                                        <p:attrNameLst>
                                          <p:attrName>style.visibility</p:attrName>
                                        </p:attrNameLst>
                                      </p:cBhvr>
                                      <p:to>
                                        <p:strVal val="visible"/>
                                      </p:to>
                                    </p:set>
                                    <p:animEffect filter="fade" transition="in">
                                      <p:cBhvr>
                                        <p:cTn dur="1000"/>
                                        <p:tgtEl>
                                          <p:spTgt spid="217">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1" name="Shape 221"/>
        <p:cNvGrpSpPr/>
        <p:nvPr/>
      </p:nvGrpSpPr>
      <p:grpSpPr>
        <a:xfrm>
          <a:off x="0" y="0"/>
          <a:ext cx="0" cy="0"/>
          <a:chOff x="0" y="0"/>
          <a:chExt cx="0" cy="0"/>
        </a:xfrm>
      </p:grpSpPr>
      <p:sp>
        <p:nvSpPr>
          <p:cNvPr id="222" name="Shape 222"/>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Tips!!</a:t>
            </a:r>
          </a:p>
        </p:txBody>
      </p:sp>
      <p:sp>
        <p:nvSpPr>
          <p:cNvPr id="223" name="Shape 223"/>
          <p:cNvSpPr txBox="1"/>
          <p:nvPr>
            <p:ph idx="1" type="body"/>
          </p:nvPr>
        </p:nvSpPr>
        <p:spPr>
          <a:xfrm>
            <a:off x="311700" y="1171600"/>
            <a:ext cx="8520600" cy="3397200"/>
          </a:xfrm>
          <a:prstGeom prst="rect">
            <a:avLst/>
          </a:prstGeom>
        </p:spPr>
        <p:txBody>
          <a:bodyPr anchorCtr="0" anchor="t" bIns="91425" lIns="91425" rIns="91425" tIns="91425">
            <a:noAutofit/>
          </a:bodyPr>
          <a:lstStyle/>
          <a:p>
            <a:pPr indent="-228600" lvl="0" marL="457200" rtl="0">
              <a:spcBef>
                <a:spcPts val="0"/>
              </a:spcBef>
              <a:buChar char="-"/>
            </a:pPr>
            <a:r>
              <a:rPr lang="en"/>
              <a:t>To help keep track of ingredients you have measured and are done with, place all the ingredients on one side of the mixing bowl and add move it to the other side once you have measured it and do not need it anymore. </a:t>
            </a:r>
          </a:p>
          <a:p>
            <a:pPr indent="-228600" lvl="0" marL="457200">
              <a:spcBef>
                <a:spcPts val="0"/>
              </a:spcBef>
              <a:buChar char="-"/>
            </a:pPr>
            <a:r>
              <a:rPr lang="en"/>
              <a:t>Do not mistake fluid ounces for ounces. Ounces measure weight, and fluid ounces measure volume.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x="0" y="0"/>
          <a:ext cx="0" cy="0"/>
          <a:chOff x="0" y="0"/>
          <a:chExt cx="0" cy="0"/>
        </a:xfrm>
      </p:grpSpPr>
      <p:sp>
        <p:nvSpPr>
          <p:cNvPr id="71" name="Shape 71"/>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Benefits of Standardized Recipes</a:t>
            </a:r>
          </a:p>
        </p:txBody>
      </p:sp>
      <p:sp>
        <p:nvSpPr>
          <p:cNvPr id="72" name="Shape 72"/>
          <p:cNvSpPr txBox="1"/>
          <p:nvPr>
            <p:ph idx="1" type="body"/>
          </p:nvPr>
        </p:nvSpPr>
        <p:spPr>
          <a:xfrm>
            <a:off x="311700" y="1171600"/>
            <a:ext cx="8520600" cy="3397200"/>
          </a:xfrm>
          <a:prstGeom prst="rect">
            <a:avLst/>
          </a:prstGeom>
        </p:spPr>
        <p:txBody>
          <a:bodyPr anchorCtr="0" anchor="t" bIns="91425" lIns="91425" rIns="91425" tIns="91425">
            <a:noAutofit/>
          </a:bodyPr>
          <a:lstStyle/>
          <a:p>
            <a:pPr indent="-228600" lvl="0" marL="457200" rtl="0">
              <a:spcBef>
                <a:spcPts val="0"/>
              </a:spcBef>
              <a:buChar char="-"/>
            </a:pPr>
            <a:r>
              <a:rPr lang="en"/>
              <a:t>Quality is consistent</a:t>
            </a:r>
          </a:p>
          <a:p>
            <a:pPr indent="-228600" lvl="0" marL="457200" rtl="0">
              <a:spcBef>
                <a:spcPts val="0"/>
              </a:spcBef>
              <a:buChar char="-"/>
            </a:pPr>
            <a:r>
              <a:rPr lang="en"/>
              <a:t>Quantity is consistent</a:t>
            </a:r>
          </a:p>
          <a:p>
            <a:pPr indent="-228600" lvl="0" marL="457200" rtl="0">
              <a:spcBef>
                <a:spcPts val="0"/>
              </a:spcBef>
              <a:buChar char="-"/>
            </a:pPr>
            <a:r>
              <a:rPr lang="en"/>
              <a:t>Portion size and cost of recipe is controlled</a:t>
            </a:r>
          </a:p>
          <a:p>
            <a:pPr indent="-228600" lvl="0" marL="457200" rtl="0">
              <a:spcBef>
                <a:spcPts val="0"/>
              </a:spcBef>
              <a:buChar char="-"/>
            </a:pPr>
            <a:r>
              <a:rPr lang="en"/>
              <a:t>Kitchen prep is </a:t>
            </a:r>
            <a:r>
              <a:rPr lang="en"/>
              <a:t>efficient</a:t>
            </a:r>
            <a:r>
              <a:rPr lang="en"/>
              <a:t> because instructions are clear</a:t>
            </a:r>
          </a:p>
          <a:p>
            <a:pPr indent="-228600" lvl="0" marL="457200" rtl="0">
              <a:spcBef>
                <a:spcPts val="0"/>
              </a:spcBef>
              <a:buChar char="-"/>
            </a:pPr>
            <a:r>
              <a:rPr lang="en"/>
              <a:t>Few errors</a:t>
            </a:r>
          </a:p>
          <a:p>
            <a:pPr indent="-228600" lvl="0" marL="457200" rtl="0">
              <a:spcBef>
                <a:spcPts val="0"/>
              </a:spcBef>
              <a:buChar char="-"/>
            </a:pPr>
            <a:r>
              <a:rPr lang="en"/>
              <a:t>Eliminate waste by not over producing</a:t>
            </a:r>
          </a:p>
          <a:p>
            <a:pPr indent="-228600" lvl="0" marL="457200">
              <a:spcBef>
                <a:spcPts val="0"/>
              </a:spcBef>
              <a:buChar char="-"/>
            </a:pPr>
            <a:r>
              <a:rPr lang="en"/>
              <a:t>Meets customer expectations</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2">
                                            <p:txEl>
                                              <p:pRg end="0" st="0"/>
                                            </p:txEl>
                                          </p:spTgt>
                                        </p:tgtEl>
                                        <p:attrNameLst>
                                          <p:attrName>style.visibility</p:attrName>
                                        </p:attrNameLst>
                                      </p:cBhvr>
                                      <p:to>
                                        <p:strVal val="visible"/>
                                      </p:to>
                                    </p:set>
                                    <p:animEffect filter="fade" transition="in">
                                      <p:cBhvr>
                                        <p:cTn dur="1000"/>
                                        <p:tgtEl>
                                          <p:spTgt spid="7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2">
                                            <p:txEl>
                                              <p:pRg end="1" st="1"/>
                                            </p:txEl>
                                          </p:spTgt>
                                        </p:tgtEl>
                                        <p:attrNameLst>
                                          <p:attrName>style.visibility</p:attrName>
                                        </p:attrNameLst>
                                      </p:cBhvr>
                                      <p:to>
                                        <p:strVal val="visible"/>
                                      </p:to>
                                    </p:set>
                                    <p:animEffect filter="fade" transition="in">
                                      <p:cBhvr>
                                        <p:cTn dur="1000"/>
                                        <p:tgtEl>
                                          <p:spTgt spid="7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2">
                                            <p:txEl>
                                              <p:pRg end="2" st="2"/>
                                            </p:txEl>
                                          </p:spTgt>
                                        </p:tgtEl>
                                        <p:attrNameLst>
                                          <p:attrName>style.visibility</p:attrName>
                                        </p:attrNameLst>
                                      </p:cBhvr>
                                      <p:to>
                                        <p:strVal val="visible"/>
                                      </p:to>
                                    </p:set>
                                    <p:animEffect filter="fade" transition="in">
                                      <p:cBhvr>
                                        <p:cTn dur="1000"/>
                                        <p:tgtEl>
                                          <p:spTgt spid="7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2">
                                            <p:txEl>
                                              <p:pRg end="3" st="3"/>
                                            </p:txEl>
                                          </p:spTgt>
                                        </p:tgtEl>
                                        <p:attrNameLst>
                                          <p:attrName>style.visibility</p:attrName>
                                        </p:attrNameLst>
                                      </p:cBhvr>
                                      <p:to>
                                        <p:strVal val="visible"/>
                                      </p:to>
                                    </p:set>
                                    <p:animEffect filter="fade" transition="in">
                                      <p:cBhvr>
                                        <p:cTn dur="1000"/>
                                        <p:tgtEl>
                                          <p:spTgt spid="7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2">
                                            <p:txEl>
                                              <p:pRg end="4" st="4"/>
                                            </p:txEl>
                                          </p:spTgt>
                                        </p:tgtEl>
                                        <p:attrNameLst>
                                          <p:attrName>style.visibility</p:attrName>
                                        </p:attrNameLst>
                                      </p:cBhvr>
                                      <p:to>
                                        <p:strVal val="visible"/>
                                      </p:to>
                                    </p:set>
                                    <p:animEffect filter="fade" transition="in">
                                      <p:cBhvr>
                                        <p:cTn dur="1000"/>
                                        <p:tgtEl>
                                          <p:spTgt spid="72">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2">
                                            <p:txEl>
                                              <p:pRg end="5" st="5"/>
                                            </p:txEl>
                                          </p:spTgt>
                                        </p:tgtEl>
                                        <p:attrNameLst>
                                          <p:attrName>style.visibility</p:attrName>
                                        </p:attrNameLst>
                                      </p:cBhvr>
                                      <p:to>
                                        <p:strVal val="visible"/>
                                      </p:to>
                                    </p:set>
                                    <p:animEffect filter="fade" transition="in">
                                      <p:cBhvr>
                                        <p:cTn dur="1000"/>
                                        <p:tgtEl>
                                          <p:spTgt spid="72">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2">
                                            <p:txEl>
                                              <p:pRg end="6" st="6"/>
                                            </p:txEl>
                                          </p:spTgt>
                                        </p:tgtEl>
                                        <p:attrNameLst>
                                          <p:attrName>style.visibility</p:attrName>
                                        </p:attrNameLst>
                                      </p:cBhvr>
                                      <p:to>
                                        <p:strVal val="visible"/>
                                      </p:to>
                                    </p:set>
                                    <p:animEffect filter="fade" transition="in">
                                      <p:cBhvr>
                                        <p:cTn dur="1000"/>
                                        <p:tgtEl>
                                          <p:spTgt spid="72">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7" name="Shape 227"/>
        <p:cNvGrpSpPr/>
        <p:nvPr/>
      </p:nvGrpSpPr>
      <p:grpSpPr>
        <a:xfrm>
          <a:off x="0" y="0"/>
          <a:ext cx="0" cy="0"/>
          <a:chOff x="0" y="0"/>
          <a:chExt cx="0" cy="0"/>
        </a:xfrm>
      </p:grpSpPr>
      <p:sp>
        <p:nvSpPr>
          <p:cNvPr id="228" name="Shape 228"/>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Practice</a:t>
            </a:r>
          </a:p>
        </p:txBody>
      </p:sp>
      <p:sp>
        <p:nvSpPr>
          <p:cNvPr id="229" name="Shape 229"/>
          <p:cNvSpPr txBox="1"/>
          <p:nvPr>
            <p:ph idx="1" type="body"/>
          </p:nvPr>
        </p:nvSpPr>
        <p:spPr>
          <a:xfrm>
            <a:off x="311700" y="1171600"/>
            <a:ext cx="8520600" cy="3397200"/>
          </a:xfrm>
          <a:prstGeom prst="rect">
            <a:avLst/>
          </a:prstGeom>
        </p:spPr>
        <p:txBody>
          <a:bodyPr anchorCtr="0" anchor="t" bIns="91425" lIns="91425" rIns="91425" tIns="91425">
            <a:noAutofit/>
          </a:bodyPr>
          <a:lstStyle/>
          <a:p>
            <a:pPr lvl="0">
              <a:spcBef>
                <a:spcPts val="0"/>
              </a:spcBef>
              <a:buNone/>
            </a:pPr>
            <a:r>
              <a:rPr lang="en"/>
              <a:t>Use your notes to complete the “Recipe ‘Shorthand’” and “Match Up the Measuring Techniques”. Put in your folder when you are done.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x="0" y="0"/>
          <a:ext cx="0" cy="0"/>
          <a:chOff x="0" y="0"/>
          <a:chExt cx="0" cy="0"/>
        </a:xfrm>
      </p:grpSpPr>
      <p:sp>
        <p:nvSpPr>
          <p:cNvPr id="77" name="Shape 77"/>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Parts of a Recipe</a:t>
            </a:r>
          </a:p>
        </p:txBody>
      </p:sp>
      <p:sp>
        <p:nvSpPr>
          <p:cNvPr id="78" name="Shape 78"/>
          <p:cNvSpPr txBox="1"/>
          <p:nvPr>
            <p:ph idx="1" type="body"/>
          </p:nvPr>
        </p:nvSpPr>
        <p:spPr>
          <a:xfrm>
            <a:off x="311700" y="1171600"/>
            <a:ext cx="8520600" cy="3397200"/>
          </a:xfrm>
          <a:prstGeom prst="rect">
            <a:avLst/>
          </a:prstGeom>
        </p:spPr>
        <p:txBody>
          <a:bodyPr anchorCtr="0" anchor="t" bIns="91425" lIns="91425" rIns="91425" tIns="91425">
            <a:noAutofit/>
          </a:bodyPr>
          <a:lstStyle/>
          <a:p>
            <a:pPr indent="-228600" lvl="0" marL="457200" rtl="0">
              <a:spcBef>
                <a:spcPts val="0"/>
              </a:spcBef>
              <a:buChar char="-"/>
            </a:pPr>
            <a:r>
              <a:rPr b="1" lang="en"/>
              <a:t>Product Name</a:t>
            </a:r>
          </a:p>
          <a:p>
            <a:pPr lvl="0" rtl="0">
              <a:spcBef>
                <a:spcPts val="0"/>
              </a:spcBef>
              <a:buNone/>
            </a:pPr>
            <a:r>
              <a:rPr lang="en"/>
              <a:t>The name given to the recipe- should be consistent with menu</a:t>
            </a:r>
          </a:p>
          <a:p>
            <a:pPr indent="-228600" lvl="0" marL="457200" rtl="0">
              <a:spcBef>
                <a:spcPts val="0"/>
              </a:spcBef>
              <a:buChar char="-"/>
            </a:pPr>
            <a:r>
              <a:rPr b="1" lang="en"/>
              <a:t>Yield</a:t>
            </a:r>
          </a:p>
          <a:p>
            <a:pPr lvl="0" rtl="0">
              <a:spcBef>
                <a:spcPts val="0"/>
              </a:spcBef>
              <a:buNone/>
            </a:pPr>
            <a:r>
              <a:rPr lang="en"/>
              <a:t>The number of servings (or portions) that a recipe produces (sometimes listed as servings)</a:t>
            </a:r>
          </a:p>
          <a:p>
            <a:pPr indent="-228600" lvl="0" marL="457200" rtl="0">
              <a:spcBef>
                <a:spcPts val="0"/>
              </a:spcBef>
              <a:buChar char="-"/>
            </a:pPr>
            <a:r>
              <a:rPr b="1" lang="en"/>
              <a:t>Portion Size</a:t>
            </a:r>
          </a:p>
          <a:p>
            <a:pPr lvl="0" rtl="0">
              <a:spcBef>
                <a:spcPts val="0"/>
              </a:spcBef>
              <a:buNone/>
            </a:pPr>
            <a:r>
              <a:rPr lang="en"/>
              <a:t>The amount or size of an individual serving. Allows you to plan enough for your customers. </a:t>
            </a:r>
          </a:p>
          <a:p>
            <a:pPr lvl="0">
              <a:spcBef>
                <a:spcPts val="0"/>
              </a:spcBef>
              <a:buNone/>
            </a:pPr>
            <a:r>
              <a:t/>
            </a:r>
            <a:endParaRPr b="1"/>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8">
                                            <p:txEl>
                                              <p:pRg end="0" st="0"/>
                                            </p:txEl>
                                          </p:spTgt>
                                        </p:tgtEl>
                                        <p:attrNameLst>
                                          <p:attrName>style.visibility</p:attrName>
                                        </p:attrNameLst>
                                      </p:cBhvr>
                                      <p:to>
                                        <p:strVal val="visible"/>
                                      </p:to>
                                    </p:set>
                                    <p:animEffect filter="fade" transition="in">
                                      <p:cBhvr>
                                        <p:cTn dur="1000"/>
                                        <p:tgtEl>
                                          <p:spTgt spid="7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8">
                                            <p:txEl>
                                              <p:pRg end="1" st="1"/>
                                            </p:txEl>
                                          </p:spTgt>
                                        </p:tgtEl>
                                        <p:attrNameLst>
                                          <p:attrName>style.visibility</p:attrName>
                                        </p:attrNameLst>
                                      </p:cBhvr>
                                      <p:to>
                                        <p:strVal val="visible"/>
                                      </p:to>
                                    </p:set>
                                    <p:animEffect filter="fade" transition="in">
                                      <p:cBhvr>
                                        <p:cTn dur="1000"/>
                                        <p:tgtEl>
                                          <p:spTgt spid="7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8">
                                            <p:txEl>
                                              <p:pRg end="2" st="2"/>
                                            </p:txEl>
                                          </p:spTgt>
                                        </p:tgtEl>
                                        <p:attrNameLst>
                                          <p:attrName>style.visibility</p:attrName>
                                        </p:attrNameLst>
                                      </p:cBhvr>
                                      <p:to>
                                        <p:strVal val="visible"/>
                                      </p:to>
                                    </p:set>
                                    <p:animEffect filter="fade" transition="in">
                                      <p:cBhvr>
                                        <p:cTn dur="1000"/>
                                        <p:tgtEl>
                                          <p:spTgt spid="7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8">
                                            <p:txEl>
                                              <p:pRg end="3" st="3"/>
                                            </p:txEl>
                                          </p:spTgt>
                                        </p:tgtEl>
                                        <p:attrNameLst>
                                          <p:attrName>style.visibility</p:attrName>
                                        </p:attrNameLst>
                                      </p:cBhvr>
                                      <p:to>
                                        <p:strVal val="visible"/>
                                      </p:to>
                                    </p:set>
                                    <p:animEffect filter="fade" transition="in">
                                      <p:cBhvr>
                                        <p:cTn dur="1000"/>
                                        <p:tgtEl>
                                          <p:spTgt spid="78">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8">
                                            <p:txEl>
                                              <p:pRg end="4" st="4"/>
                                            </p:txEl>
                                          </p:spTgt>
                                        </p:tgtEl>
                                        <p:attrNameLst>
                                          <p:attrName>style.visibility</p:attrName>
                                        </p:attrNameLst>
                                      </p:cBhvr>
                                      <p:to>
                                        <p:strVal val="visible"/>
                                      </p:to>
                                    </p:set>
                                    <p:animEffect filter="fade" transition="in">
                                      <p:cBhvr>
                                        <p:cTn dur="1000"/>
                                        <p:tgtEl>
                                          <p:spTgt spid="78">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8">
                                            <p:txEl>
                                              <p:pRg end="5" st="5"/>
                                            </p:txEl>
                                          </p:spTgt>
                                        </p:tgtEl>
                                        <p:attrNameLst>
                                          <p:attrName>style.visibility</p:attrName>
                                        </p:attrNameLst>
                                      </p:cBhvr>
                                      <p:to>
                                        <p:strVal val="visible"/>
                                      </p:to>
                                    </p:set>
                                    <p:animEffect filter="fade" transition="in">
                                      <p:cBhvr>
                                        <p:cTn dur="1000"/>
                                        <p:tgtEl>
                                          <p:spTgt spid="78">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8">
                                            <p:txEl>
                                              <p:pRg end="6" st="6"/>
                                            </p:txEl>
                                          </p:spTgt>
                                        </p:tgtEl>
                                        <p:attrNameLst>
                                          <p:attrName>style.visibility</p:attrName>
                                        </p:attrNameLst>
                                      </p:cBhvr>
                                      <p:to>
                                        <p:strVal val="visible"/>
                                      </p:to>
                                    </p:set>
                                    <p:animEffect filter="fade" transition="in">
                                      <p:cBhvr>
                                        <p:cTn dur="1000"/>
                                        <p:tgtEl>
                                          <p:spTgt spid="78">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x="0" y="0"/>
          <a:ext cx="0" cy="0"/>
          <a:chOff x="0" y="0"/>
          <a:chExt cx="0" cy="0"/>
        </a:xfrm>
      </p:grpSpPr>
      <p:sp>
        <p:nvSpPr>
          <p:cNvPr id="83" name="Shape 83"/>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Parts of a Recipe (cont…)</a:t>
            </a:r>
          </a:p>
        </p:txBody>
      </p:sp>
      <p:sp>
        <p:nvSpPr>
          <p:cNvPr id="84" name="Shape 84"/>
          <p:cNvSpPr txBox="1"/>
          <p:nvPr>
            <p:ph idx="1" type="body"/>
          </p:nvPr>
        </p:nvSpPr>
        <p:spPr>
          <a:xfrm>
            <a:off x="311700" y="1171600"/>
            <a:ext cx="8520600" cy="3397200"/>
          </a:xfrm>
          <a:prstGeom prst="rect">
            <a:avLst/>
          </a:prstGeom>
        </p:spPr>
        <p:txBody>
          <a:bodyPr anchorCtr="0" anchor="t" bIns="91425" lIns="91425" rIns="91425" tIns="91425">
            <a:noAutofit/>
          </a:bodyPr>
          <a:lstStyle/>
          <a:p>
            <a:pPr indent="-228600" lvl="0" marL="457200" rtl="0">
              <a:spcBef>
                <a:spcPts val="0"/>
              </a:spcBef>
              <a:buChar char="-"/>
            </a:pPr>
            <a:r>
              <a:rPr b="1" lang="en"/>
              <a:t>Ingredient Quantity</a:t>
            </a:r>
          </a:p>
          <a:p>
            <a:pPr lvl="0" rtl="0">
              <a:spcBef>
                <a:spcPts val="0"/>
              </a:spcBef>
              <a:buNone/>
            </a:pPr>
            <a:r>
              <a:rPr lang="en"/>
              <a:t>A standardized recipe gives directions on how to measure each ingredient to help control quantity. </a:t>
            </a:r>
          </a:p>
          <a:p>
            <a:pPr indent="-228600" lvl="0" marL="457200" rtl="0">
              <a:spcBef>
                <a:spcPts val="0"/>
              </a:spcBef>
              <a:buChar char="-"/>
            </a:pPr>
            <a:r>
              <a:rPr b="1" lang="en"/>
              <a:t>Preparation Procedures</a:t>
            </a:r>
          </a:p>
          <a:p>
            <a:pPr lvl="0" rtl="0">
              <a:spcBef>
                <a:spcPts val="0"/>
              </a:spcBef>
              <a:buNone/>
            </a:pPr>
            <a:r>
              <a:rPr lang="en"/>
              <a:t>You should follow the preparation procedures carefully in the order in which they are listed to ensure consistency. </a:t>
            </a:r>
          </a:p>
          <a:p>
            <a:pPr lvl="0">
              <a:spcBef>
                <a:spcPts val="0"/>
              </a:spcBef>
              <a:buNone/>
            </a:pPr>
            <a:r>
              <a:t/>
            </a:r>
            <a:endParaRPr b="1"/>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xEl>
                                              <p:pRg end="0" st="0"/>
                                            </p:txEl>
                                          </p:spTgt>
                                        </p:tgtEl>
                                        <p:attrNameLst>
                                          <p:attrName>style.visibility</p:attrName>
                                        </p:attrNameLst>
                                      </p:cBhvr>
                                      <p:to>
                                        <p:strVal val="visible"/>
                                      </p:to>
                                    </p:set>
                                    <p:animEffect filter="fade" transition="in">
                                      <p:cBhvr>
                                        <p:cTn dur="1000"/>
                                        <p:tgtEl>
                                          <p:spTgt spid="8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xEl>
                                              <p:pRg end="1" st="1"/>
                                            </p:txEl>
                                          </p:spTgt>
                                        </p:tgtEl>
                                        <p:attrNameLst>
                                          <p:attrName>style.visibility</p:attrName>
                                        </p:attrNameLst>
                                      </p:cBhvr>
                                      <p:to>
                                        <p:strVal val="visible"/>
                                      </p:to>
                                    </p:set>
                                    <p:animEffect filter="fade" transition="in">
                                      <p:cBhvr>
                                        <p:cTn dur="1000"/>
                                        <p:tgtEl>
                                          <p:spTgt spid="8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xEl>
                                              <p:pRg end="2" st="2"/>
                                            </p:txEl>
                                          </p:spTgt>
                                        </p:tgtEl>
                                        <p:attrNameLst>
                                          <p:attrName>style.visibility</p:attrName>
                                        </p:attrNameLst>
                                      </p:cBhvr>
                                      <p:to>
                                        <p:strVal val="visible"/>
                                      </p:to>
                                    </p:set>
                                    <p:animEffect filter="fade" transition="in">
                                      <p:cBhvr>
                                        <p:cTn dur="1000"/>
                                        <p:tgtEl>
                                          <p:spTgt spid="8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xEl>
                                              <p:pRg end="3" st="3"/>
                                            </p:txEl>
                                          </p:spTgt>
                                        </p:tgtEl>
                                        <p:attrNameLst>
                                          <p:attrName>style.visibility</p:attrName>
                                        </p:attrNameLst>
                                      </p:cBhvr>
                                      <p:to>
                                        <p:strVal val="visible"/>
                                      </p:to>
                                    </p:set>
                                    <p:animEffect filter="fade" transition="in">
                                      <p:cBhvr>
                                        <p:cTn dur="1000"/>
                                        <p:tgtEl>
                                          <p:spTgt spid="8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xEl>
                                              <p:pRg end="4" st="4"/>
                                            </p:txEl>
                                          </p:spTgt>
                                        </p:tgtEl>
                                        <p:attrNameLst>
                                          <p:attrName>style.visibility</p:attrName>
                                        </p:attrNameLst>
                                      </p:cBhvr>
                                      <p:to>
                                        <p:strVal val="visible"/>
                                      </p:to>
                                    </p:set>
                                    <p:animEffect filter="fade" transition="in">
                                      <p:cBhvr>
                                        <p:cTn dur="1000"/>
                                        <p:tgtEl>
                                          <p:spTgt spid="84">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txBox="1"/>
          <p:nvPr>
            <p:ph type="title"/>
          </p:nvPr>
        </p:nvSpPr>
        <p:spPr>
          <a:xfrm>
            <a:off x="311700" y="445025"/>
            <a:ext cx="8520600" cy="613200"/>
          </a:xfrm>
          <a:prstGeom prst="rect">
            <a:avLst/>
          </a:prstGeom>
        </p:spPr>
        <p:txBody>
          <a:bodyPr anchorCtr="0" anchor="t" bIns="91425" lIns="91425" rIns="91425" tIns="91425">
            <a:noAutofit/>
          </a:bodyPr>
          <a:lstStyle/>
          <a:p>
            <a:pPr lvl="0" rtl="0">
              <a:spcBef>
                <a:spcPts val="0"/>
              </a:spcBef>
              <a:buNone/>
            </a:pPr>
            <a:r>
              <a:rPr lang="en"/>
              <a:t>Parts of a Recipe (cont…)</a:t>
            </a:r>
          </a:p>
          <a:p>
            <a:pPr lvl="0">
              <a:spcBef>
                <a:spcPts val="0"/>
              </a:spcBef>
              <a:buNone/>
            </a:pPr>
            <a:r>
              <a:t/>
            </a:r>
            <a:endParaRPr/>
          </a:p>
        </p:txBody>
      </p:sp>
      <p:sp>
        <p:nvSpPr>
          <p:cNvPr id="90" name="Shape 90"/>
          <p:cNvSpPr txBox="1"/>
          <p:nvPr>
            <p:ph idx="1" type="body"/>
          </p:nvPr>
        </p:nvSpPr>
        <p:spPr>
          <a:xfrm>
            <a:off x="311700" y="1171600"/>
            <a:ext cx="8520600" cy="3397200"/>
          </a:xfrm>
          <a:prstGeom prst="rect">
            <a:avLst/>
          </a:prstGeom>
        </p:spPr>
        <p:txBody>
          <a:bodyPr anchorCtr="0" anchor="t" bIns="91425" lIns="91425" rIns="91425" tIns="91425">
            <a:noAutofit/>
          </a:bodyPr>
          <a:lstStyle/>
          <a:p>
            <a:pPr indent="-228600" lvl="0" marL="457200" rtl="0">
              <a:spcBef>
                <a:spcPts val="0"/>
              </a:spcBef>
              <a:buChar char="-"/>
            </a:pPr>
            <a:r>
              <a:rPr b="1" lang="en"/>
              <a:t>Cooking Temperature</a:t>
            </a:r>
          </a:p>
          <a:p>
            <a:pPr lvl="0" rtl="0">
              <a:spcBef>
                <a:spcPts val="0"/>
              </a:spcBef>
              <a:buNone/>
            </a:pPr>
            <a:r>
              <a:rPr lang="en"/>
              <a:t>Make sure you use the proper cooking temperature. Cooking on top of a stove is usually listed as low, medium, or high. Oven temperatures are listed as exact degrees.</a:t>
            </a:r>
          </a:p>
          <a:p>
            <a:pPr indent="-228600" lvl="0" marL="457200" rtl="0">
              <a:spcBef>
                <a:spcPts val="0"/>
              </a:spcBef>
              <a:buChar char="-"/>
            </a:pPr>
            <a:r>
              <a:rPr b="1" lang="en"/>
              <a:t>Cooking Time</a:t>
            </a:r>
          </a:p>
          <a:p>
            <a:pPr lvl="0">
              <a:spcBef>
                <a:spcPts val="0"/>
              </a:spcBef>
              <a:buNone/>
            </a:pPr>
            <a:r>
              <a:rPr lang="en"/>
              <a:t>It is important to cook the food for the recommended amount of time. </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x="0" y="0"/>
          <a:ext cx="0" cy="0"/>
          <a:chOff x="0" y="0"/>
          <a:chExt cx="0" cy="0"/>
        </a:xfrm>
      </p:grpSpPr>
      <p:pic>
        <p:nvPicPr>
          <p:cNvPr id="95" name="Shape 95"/>
          <p:cNvPicPr preferRelativeResize="0"/>
          <p:nvPr/>
        </p:nvPicPr>
        <p:blipFill rotWithShape="1">
          <a:blip r:embed="rId3">
            <a:alphaModFix/>
          </a:blip>
          <a:srcRect b="19975" l="11411" r="17312" t="10715"/>
          <a:stretch/>
        </p:blipFill>
        <p:spPr>
          <a:xfrm>
            <a:off x="243275" y="253725"/>
            <a:ext cx="8445076" cy="46172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x="0" y="0"/>
          <a:ext cx="0" cy="0"/>
          <a:chOff x="0" y="0"/>
          <a:chExt cx="0" cy="0"/>
        </a:xfrm>
      </p:grpSpPr>
      <p:sp>
        <p:nvSpPr>
          <p:cNvPr id="100" name="Shape 100"/>
          <p:cNvSpPr txBox="1"/>
          <p:nvPr>
            <p:ph type="title"/>
          </p:nvPr>
        </p:nvSpPr>
        <p:spPr>
          <a:xfrm>
            <a:off x="490250" y="526350"/>
            <a:ext cx="5604000" cy="4090800"/>
          </a:xfrm>
          <a:prstGeom prst="rect">
            <a:avLst/>
          </a:prstGeom>
        </p:spPr>
        <p:txBody>
          <a:bodyPr anchorCtr="0" anchor="ctr" bIns="91425" lIns="91425" rIns="91425" tIns="91425">
            <a:noAutofit/>
          </a:bodyPr>
          <a:lstStyle/>
          <a:p>
            <a:pPr lvl="0">
              <a:spcBef>
                <a:spcPts val="0"/>
              </a:spcBef>
              <a:buNone/>
            </a:pPr>
            <a:r>
              <a:rPr lang="en"/>
              <a:t>Tips for Reading Recipes</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x="0" y="0"/>
          <a:ext cx="0" cy="0"/>
          <a:chOff x="0" y="0"/>
          <a:chExt cx="0" cy="0"/>
        </a:xfrm>
      </p:grpSpPr>
      <p:sp>
        <p:nvSpPr>
          <p:cNvPr id="105" name="Shape 105"/>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Tips!!</a:t>
            </a:r>
          </a:p>
        </p:txBody>
      </p:sp>
      <p:sp>
        <p:nvSpPr>
          <p:cNvPr id="106" name="Shape 106"/>
          <p:cNvSpPr txBox="1"/>
          <p:nvPr>
            <p:ph idx="1" type="body"/>
          </p:nvPr>
        </p:nvSpPr>
        <p:spPr>
          <a:xfrm>
            <a:off x="311700" y="1171600"/>
            <a:ext cx="8520600" cy="3397200"/>
          </a:xfrm>
          <a:prstGeom prst="rect">
            <a:avLst/>
          </a:prstGeom>
        </p:spPr>
        <p:txBody>
          <a:bodyPr anchorCtr="0" anchor="t" bIns="91425" lIns="91425" rIns="91425" tIns="91425">
            <a:noAutofit/>
          </a:bodyPr>
          <a:lstStyle/>
          <a:p>
            <a:pPr indent="-228600" lvl="0" marL="457200" rtl="0">
              <a:spcBef>
                <a:spcPts val="0"/>
              </a:spcBef>
              <a:buChar char="-"/>
            </a:pPr>
            <a:r>
              <a:rPr b="1" lang="en"/>
              <a:t>Read the recipe all the way through FIRST</a:t>
            </a:r>
          </a:p>
          <a:p>
            <a:pPr lvl="0" rtl="0">
              <a:spcBef>
                <a:spcPts val="0"/>
              </a:spcBef>
              <a:buNone/>
            </a:pPr>
            <a:r>
              <a:rPr lang="en"/>
              <a:t>Start to finish. This way you know if you have everything you need- ingredients and tools. It’ll also give you a chance to look up any terms you may not understand.</a:t>
            </a:r>
          </a:p>
          <a:p>
            <a:pPr indent="-228600" lvl="0" marL="457200" rtl="0">
              <a:spcBef>
                <a:spcPts val="0"/>
              </a:spcBef>
              <a:buChar char="-"/>
            </a:pPr>
            <a:r>
              <a:rPr b="1" lang="en"/>
              <a:t>The ingredients are listed in the order they are used</a:t>
            </a:r>
          </a:p>
          <a:p>
            <a:pPr lvl="0">
              <a:spcBef>
                <a:spcPts val="0"/>
              </a:spcBef>
              <a:buNone/>
            </a:pPr>
            <a:r>
              <a:rPr lang="en"/>
              <a:t>Most good recipes start with the ingredient list and it tells you which order they are used. </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