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Source Sans Pro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3441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670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80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493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35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522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05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01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54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02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71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58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56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59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55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IA8IW5abQT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yJ44SxiemM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Knives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most important tool in the kitchen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Knives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Cleaver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 descr="Cleaver, Cut, Kitchen, Cookin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625" y="333925"/>
            <a:ext cx="3981751" cy="19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Knives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Serrated Knife (Slicer)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 descr="File:BreadKnif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360" y="445025"/>
            <a:ext cx="4099800" cy="181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Knives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Scimitar (Butcher)</a:t>
            </a:r>
          </a:p>
        </p:txBody>
      </p:sp>
      <p:pic>
        <p:nvPicPr>
          <p:cNvPr id="131" name="Shape 131" descr="21l2puDYQg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925" y="4450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Knives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Sharpening Steel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 descr="Honing ste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225" y="445030"/>
            <a:ext cx="4007724" cy="201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not to do in the Kitchen… </a:t>
            </a:r>
          </a:p>
        </p:txBody>
      </p:sp>
      <p:sp>
        <p:nvSpPr>
          <p:cNvPr id="144" name="Shape 144" descr="Jamie's Home Cooking Skills qualification: Health and saftey activity video  Jamie's Home Cooking Skills www.jamieshomecookingskills.com" title="What not to do in the kitchen/health and safety - Jamie Oliver's Home Cooking Skills">
            <a:hlinkClick r:id="rId3"/>
          </p:cNvPr>
          <p:cNvSpPr/>
          <p:nvPr/>
        </p:nvSpPr>
        <p:spPr>
          <a:xfrm>
            <a:off x="2225775" y="1146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Safety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Always use the correct knife for the task at hand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Always cut away from yourself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Always cut on a clean cutting board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Place a damp towel underneath the cutting board to keep it from sliding as you cut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Safety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Keep knives sharp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When carrying a knife, hold it pointed down, parallel and close to your leg as you walk.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A falling knife has no handle</a:t>
            </a:r>
          </a:p>
          <a:p>
            <a:pPr marL="457200" lvl="0" indent="-381000">
              <a:spcBef>
                <a:spcPts val="0"/>
              </a:spcBef>
              <a:buSzPct val="100000"/>
              <a:buChar char="-"/>
            </a:pPr>
            <a:r>
              <a:rPr lang="en" sz="2400"/>
              <a:t>Never leave a knife in a sink of water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Caring for Knives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Washing and drying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Do not wash in commercial dishwashers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Always wash and dry knives by hand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Controlling Knives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Use a grip that is most comfortable for you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Keep the sharp edge of the blade on the cutting board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Use the second joint of your index finger as a guide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Controlling Knives</a:t>
            </a:r>
          </a:p>
        </p:txBody>
      </p:sp>
      <p:sp>
        <p:nvSpPr>
          <p:cNvPr id="89" name="Shape 89" title="Jamie Oliver on knife skills - 30-Minute Meals">
            <a:hlinkClick r:id="rId3"/>
          </p:cNvPr>
          <p:cNvSpPr/>
          <p:nvPr/>
        </p:nvSpPr>
        <p:spPr>
          <a:xfrm>
            <a:off x="2286000" y="13752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Knives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Chef’s Knife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 descr="File:Chef&amp;#39;s Knif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62" y="1624999"/>
            <a:ext cx="8406477" cy="138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Knives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Utility Knife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 descr="... 4-inch utility knife with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052" y="1152475"/>
            <a:ext cx="3388823" cy="20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Knives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Paring Knife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 descr="File:Paring Knif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050" y="1685998"/>
            <a:ext cx="7359902" cy="11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(16:9)</PresentationFormat>
  <Paragraphs>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Source Sans Pro</vt:lpstr>
      <vt:lpstr>Raleway</vt:lpstr>
      <vt:lpstr>Arial</vt:lpstr>
      <vt:lpstr>plum</vt:lpstr>
      <vt:lpstr>Knives</vt:lpstr>
      <vt:lpstr>Safety</vt:lpstr>
      <vt:lpstr>Safety</vt:lpstr>
      <vt:lpstr>Caring for Knives</vt:lpstr>
      <vt:lpstr>Controlling Knives</vt:lpstr>
      <vt:lpstr>Controlling Knives</vt:lpstr>
      <vt:lpstr>Types of Knives</vt:lpstr>
      <vt:lpstr>Types of Knives</vt:lpstr>
      <vt:lpstr>Types of Knives</vt:lpstr>
      <vt:lpstr>Types of Knives</vt:lpstr>
      <vt:lpstr>Types of Knives</vt:lpstr>
      <vt:lpstr>Types of Knives</vt:lpstr>
      <vt:lpstr>Types of Knives</vt:lpstr>
      <vt:lpstr>What not to do in the Kitchen…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Knives</dc:title>
  <dc:creator>Allison Duggan</dc:creator>
  <cp:lastModifiedBy>SSRSB-47407</cp:lastModifiedBy>
  <cp:revision>1</cp:revision>
  <dcterms:modified xsi:type="dcterms:W3CDTF">2017-03-07T14:53:12Z</dcterms:modified>
</cp:coreProperties>
</file>